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869AA-6EE0-46D5-9C72-B309B96873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282CF-BD1B-451D-9E00-F27032C2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282CF-BD1B-451D-9E00-F27032C2C9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282CF-BD1B-451D-9E00-F27032C2C9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5095-71CE-C7DE-FB8C-C6D33D68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5FEF1-E3E0-54EA-1656-8E45AE5E9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F6ABD-44F5-88B6-9317-029D40F8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B0ED9-B9A6-829F-3F99-92262E05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7B04A-703A-CCE3-55F2-891EFDE3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8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D095-2022-D6E7-EF95-43976792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F5529-3435-50E8-9D9B-178C28BEC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18D11-A21E-61F3-23CD-401415C6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6313B-F218-7EE3-1649-8A6053A5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B690A-7D0F-99D4-9957-A8EB1BCF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19AAA0-3BD0-8F14-163C-B0A3AB2C5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AFBF1-D579-D518-0926-A7095CB3B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4F21-22CB-827C-6B16-496E2D9A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A4A1C-ABDA-71F1-3BEB-210ABB26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70859-A0A9-453D-52B9-7B6B8730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BE01-3F54-A94C-3C25-D34BD14A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5551A-3253-B148-E19F-8CCFD8694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E3A5B-6DC2-BA73-E0E8-F19903BF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373E-582B-2D87-8D06-0DF2A4AA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8AD6-FE5E-185E-949B-6A11CA1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0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6388-1E7D-5081-D3FF-584DEAAA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22151-477F-A890-99D4-967E2EA1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F9BC3-7EF1-3FCC-BFAD-C0D4C246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773D6-7AB2-52E8-6607-08215925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BB29-1E5A-3EF8-A481-13CB489C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B1B3-FEDE-3F26-3195-AC247F37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DB44-185E-B364-ED18-545D78E5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9195C-0B41-12B6-0D74-1A5A29CB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5B321-4AF7-2671-3E1C-6D155E59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E5A57-2172-D3FD-5FC1-F04ADFBE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5F70-D443-C923-EEE6-146AFE3D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1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463-FF6E-59C4-87B9-59F9CB36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6395A-7005-08F6-E7ED-A9B688DC3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012C1-014A-69F3-B8BE-E7336AE3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D2BDB-325D-CC4E-69CF-A7289A684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953A8-435E-AAB5-47C9-AB2F6093D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EE650-9AB1-DF42-58EB-800814E7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D64AB-3D58-F771-18B3-53DF9626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6B282-52B4-BDD7-D6AA-EAAC6A07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7CF1-F078-937A-5519-9C7CF34E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A986E-D644-B1CE-ECA1-1384C5D3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B8831-77B4-4EB4-6578-06E9159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DC7A2-BEC0-C753-800F-CA6D9E67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12EB4-EB50-1E1C-70BC-2A09C536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A8AFC-BB3D-813F-07F9-AD316DDA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3B1E7-48A2-B707-169B-80DF411B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5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6025-2C1A-78EF-DBB0-245339F0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D66-8616-1742-C2F1-98D64E53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34150-FE8B-B5D6-E683-F16C3909D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11418-91E7-D442-B5C5-42C8E351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714A1-5B02-3813-3454-699EBF7E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21072-0722-E043-77FD-5F23A16F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4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68A1-CEC8-B197-361C-C4A3C4D5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8B886-4578-7CEC-55CB-553F186F1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8BA76-2CBC-BB2C-03F0-32F2D2247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88837-CD0A-14E4-89B2-0C984240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38984-E9CD-F4AF-A04E-69688153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7AA2E-DE0A-34BB-8B44-F91EFA20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CD636-D273-CE10-DF84-5D5E8C23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EFA0-39FD-2C33-5A68-4A311EDB6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4817-A9F4-3385-8EC7-91D5B3F77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914673-DCBD-4143-AD11-A0D50C776AA7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E2DD2-F759-EB8C-ADCA-5AFF975E2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4EF6-8E16-843C-50F4-C2A202EA9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53EFA-80A2-4223-8D2D-875577E0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3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2D6FD63-1724-6C41-CB15-63B6EA39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512" y="4577685"/>
            <a:ext cx="1239838" cy="22533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71BF49-6340-142B-8E9B-BF933FA8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56" y="4570129"/>
            <a:ext cx="5486400" cy="22533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AE05C1-534E-0FBF-73CE-51C0BF5F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4918"/>
            <a:ext cx="5486400" cy="225334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67F3A4-E0DA-BF7A-3D08-AF0417C3E507}"/>
              </a:ext>
            </a:extLst>
          </p:cNvPr>
          <p:cNvSpPr/>
          <p:nvPr/>
        </p:nvSpPr>
        <p:spPr>
          <a:xfrm>
            <a:off x="9637776" y="3429000"/>
            <a:ext cx="2386584" cy="438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0928BC-8DCB-918A-842F-B3B3CABE85B6}"/>
              </a:ext>
            </a:extLst>
          </p:cNvPr>
          <p:cNvSpPr/>
          <p:nvPr/>
        </p:nvSpPr>
        <p:spPr>
          <a:xfrm>
            <a:off x="9637776" y="4020312"/>
            <a:ext cx="2386584" cy="438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6F2077-E0D7-FE98-12B4-A35DD6C3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17">
            <a:extLst>
              <a:ext uri="{FF2B5EF4-FFF2-40B4-BE49-F238E27FC236}">
                <a16:creationId xmlns:a16="http://schemas.microsoft.com/office/drawing/2014/main" id="{62C60BE8-DB98-D2A7-B9D1-C938B6B2CDD2}"/>
              </a:ext>
            </a:extLst>
          </p:cNvPr>
          <p:cNvGrpSpPr/>
          <p:nvPr/>
        </p:nvGrpSpPr>
        <p:grpSpPr>
          <a:xfrm>
            <a:off x="607768" y="5114636"/>
            <a:ext cx="3772208" cy="1167291"/>
            <a:chOff x="786989" y="1035574"/>
            <a:chExt cx="1964189" cy="6250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BDD4B14-578A-2DC6-47AB-3FC2A5D2610A}"/>
                </a:ext>
              </a:extLst>
            </p:cNvPr>
            <p:cNvSpPr/>
            <p:nvPr/>
          </p:nvSpPr>
          <p:spPr>
            <a:xfrm>
              <a:off x="1554406" y="1035574"/>
              <a:ext cx="332113" cy="512756"/>
            </a:xfrm>
            <a:custGeom>
              <a:avLst/>
              <a:gdLst>
                <a:gd name="connsiteX0" fmla="*/ 174199 w 332113"/>
                <a:gd name="connsiteY0" fmla="*/ 167762 h 512756"/>
                <a:gd name="connsiteX1" fmla="*/ 63345 w 332113"/>
                <a:gd name="connsiteY1" fmla="*/ 167762 h 512756"/>
                <a:gd name="connsiteX2" fmla="*/ 63345 w 332113"/>
                <a:gd name="connsiteY2" fmla="*/ 31568 h 512756"/>
                <a:gd name="connsiteX3" fmla="*/ 63345 w 332113"/>
                <a:gd name="connsiteY3" fmla="*/ 31568 h 512756"/>
                <a:gd name="connsiteX4" fmla="*/ 31673 w 332113"/>
                <a:gd name="connsiteY4" fmla="*/ 0 h 512756"/>
                <a:gd name="connsiteX5" fmla="*/ 0 w 332113"/>
                <a:gd name="connsiteY5" fmla="*/ 31568 h 512756"/>
                <a:gd name="connsiteX6" fmla="*/ 0 w 332113"/>
                <a:gd name="connsiteY6" fmla="*/ 31568 h 512756"/>
                <a:gd name="connsiteX7" fmla="*/ 0 w 332113"/>
                <a:gd name="connsiteY7" fmla="*/ 480737 h 512756"/>
                <a:gd name="connsiteX8" fmla="*/ 31673 w 332113"/>
                <a:gd name="connsiteY8" fmla="*/ 512306 h 512756"/>
                <a:gd name="connsiteX9" fmla="*/ 63345 w 332113"/>
                <a:gd name="connsiteY9" fmla="*/ 480737 h 512756"/>
                <a:gd name="connsiteX10" fmla="*/ 63345 w 332113"/>
                <a:gd name="connsiteY10" fmla="*/ 228192 h 512756"/>
                <a:gd name="connsiteX11" fmla="*/ 174199 w 332113"/>
                <a:gd name="connsiteY11" fmla="*/ 228192 h 512756"/>
                <a:gd name="connsiteX12" fmla="*/ 268765 w 332113"/>
                <a:gd name="connsiteY12" fmla="*/ 304858 h 512756"/>
                <a:gd name="connsiteX13" fmla="*/ 268765 w 332113"/>
                <a:gd name="connsiteY13" fmla="*/ 481188 h 512756"/>
                <a:gd name="connsiteX14" fmla="*/ 268765 w 332113"/>
                <a:gd name="connsiteY14" fmla="*/ 481188 h 512756"/>
                <a:gd name="connsiteX15" fmla="*/ 300437 w 332113"/>
                <a:gd name="connsiteY15" fmla="*/ 512757 h 512756"/>
                <a:gd name="connsiteX16" fmla="*/ 332110 w 332113"/>
                <a:gd name="connsiteY16" fmla="*/ 481188 h 512756"/>
                <a:gd name="connsiteX17" fmla="*/ 332110 w 332113"/>
                <a:gd name="connsiteY17" fmla="*/ 304858 h 512756"/>
                <a:gd name="connsiteX18" fmla="*/ 174199 w 332113"/>
                <a:gd name="connsiteY18" fmla="*/ 167762 h 51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2113" h="512756">
                  <a:moveTo>
                    <a:pt x="174199" y="167762"/>
                  </a:moveTo>
                  <a:lnTo>
                    <a:pt x="63345" y="167762"/>
                  </a:lnTo>
                  <a:lnTo>
                    <a:pt x="63345" y="31568"/>
                  </a:lnTo>
                  <a:lnTo>
                    <a:pt x="63345" y="31568"/>
                  </a:lnTo>
                  <a:cubicBezTo>
                    <a:pt x="63345" y="13980"/>
                    <a:pt x="49319" y="0"/>
                    <a:pt x="31673" y="0"/>
                  </a:cubicBezTo>
                  <a:cubicBezTo>
                    <a:pt x="14026" y="0"/>
                    <a:pt x="0" y="13980"/>
                    <a:pt x="0" y="31568"/>
                  </a:cubicBezTo>
                  <a:lnTo>
                    <a:pt x="0" y="31568"/>
                  </a:lnTo>
                  <a:lnTo>
                    <a:pt x="0" y="480737"/>
                  </a:lnTo>
                  <a:cubicBezTo>
                    <a:pt x="0" y="498325"/>
                    <a:pt x="14026" y="512306"/>
                    <a:pt x="31673" y="512306"/>
                  </a:cubicBezTo>
                  <a:cubicBezTo>
                    <a:pt x="49319" y="512306"/>
                    <a:pt x="63345" y="498325"/>
                    <a:pt x="63345" y="480737"/>
                  </a:cubicBezTo>
                  <a:lnTo>
                    <a:pt x="63345" y="228192"/>
                  </a:lnTo>
                  <a:lnTo>
                    <a:pt x="174199" y="228192"/>
                  </a:lnTo>
                  <a:cubicBezTo>
                    <a:pt x="239807" y="228192"/>
                    <a:pt x="268765" y="256604"/>
                    <a:pt x="268765" y="304858"/>
                  </a:cubicBezTo>
                  <a:lnTo>
                    <a:pt x="268765" y="481188"/>
                  </a:lnTo>
                  <a:lnTo>
                    <a:pt x="268765" y="481188"/>
                  </a:lnTo>
                  <a:cubicBezTo>
                    <a:pt x="268765" y="498776"/>
                    <a:pt x="282791" y="512757"/>
                    <a:pt x="300437" y="512757"/>
                  </a:cubicBezTo>
                  <a:cubicBezTo>
                    <a:pt x="318084" y="512757"/>
                    <a:pt x="332110" y="498776"/>
                    <a:pt x="332110" y="481188"/>
                  </a:cubicBezTo>
                  <a:lnTo>
                    <a:pt x="332110" y="304858"/>
                  </a:lnTo>
                  <a:cubicBezTo>
                    <a:pt x="332563" y="218722"/>
                    <a:pt x="280529" y="167762"/>
                    <a:pt x="174199" y="167762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74E31BD-3DE5-B5DF-978D-8C055A23D896}"/>
                </a:ext>
              </a:extLst>
            </p:cNvPr>
            <p:cNvSpPr/>
            <p:nvPr/>
          </p:nvSpPr>
          <p:spPr>
            <a:xfrm>
              <a:off x="1959363" y="1206943"/>
              <a:ext cx="350208" cy="453679"/>
            </a:xfrm>
            <a:custGeom>
              <a:avLst/>
              <a:gdLst>
                <a:gd name="connsiteX0" fmla="*/ 230758 w 350208"/>
                <a:gd name="connsiteY0" fmla="*/ 0 h 453679"/>
                <a:gd name="connsiteX1" fmla="*/ 140717 w 350208"/>
                <a:gd name="connsiteY1" fmla="*/ 0 h 453679"/>
                <a:gd name="connsiteX2" fmla="*/ 0 w 350208"/>
                <a:gd name="connsiteY2" fmla="*/ 154684 h 453679"/>
                <a:gd name="connsiteX3" fmla="*/ 140717 w 350208"/>
                <a:gd name="connsiteY3" fmla="*/ 310270 h 453679"/>
                <a:gd name="connsiteX4" fmla="*/ 284149 w 350208"/>
                <a:gd name="connsiteY4" fmla="*/ 310270 h 453679"/>
                <a:gd name="connsiteX5" fmla="*/ 284149 w 350208"/>
                <a:gd name="connsiteY5" fmla="*/ 325152 h 453679"/>
                <a:gd name="connsiteX6" fmla="*/ 219446 w 350208"/>
                <a:gd name="connsiteY6" fmla="*/ 390994 h 453679"/>
                <a:gd name="connsiteX7" fmla="*/ 33482 w 350208"/>
                <a:gd name="connsiteY7" fmla="*/ 390994 h 453679"/>
                <a:gd name="connsiteX8" fmla="*/ 905 w 350208"/>
                <a:gd name="connsiteY8" fmla="*/ 421209 h 453679"/>
                <a:gd name="connsiteX9" fmla="*/ 31220 w 350208"/>
                <a:gd name="connsiteY9" fmla="*/ 453679 h 453679"/>
                <a:gd name="connsiteX10" fmla="*/ 33482 w 350208"/>
                <a:gd name="connsiteY10" fmla="*/ 453679 h 453679"/>
                <a:gd name="connsiteX11" fmla="*/ 227138 w 350208"/>
                <a:gd name="connsiteY11" fmla="*/ 453679 h 453679"/>
                <a:gd name="connsiteX12" fmla="*/ 350209 w 350208"/>
                <a:gd name="connsiteY12" fmla="*/ 325603 h 453679"/>
                <a:gd name="connsiteX13" fmla="*/ 350209 w 350208"/>
                <a:gd name="connsiteY13" fmla="*/ 138449 h 453679"/>
                <a:gd name="connsiteX14" fmla="*/ 230758 w 350208"/>
                <a:gd name="connsiteY14" fmla="*/ 0 h 453679"/>
                <a:gd name="connsiteX15" fmla="*/ 284149 w 350208"/>
                <a:gd name="connsiteY15" fmla="*/ 251192 h 453679"/>
                <a:gd name="connsiteX16" fmla="*/ 147051 w 350208"/>
                <a:gd name="connsiteY16" fmla="*/ 251192 h 453679"/>
                <a:gd name="connsiteX17" fmla="*/ 65608 w 350208"/>
                <a:gd name="connsiteY17" fmla="*/ 156939 h 453679"/>
                <a:gd name="connsiteX18" fmla="*/ 147051 w 350208"/>
                <a:gd name="connsiteY18" fmla="*/ 62685 h 453679"/>
                <a:gd name="connsiteX19" fmla="*/ 211754 w 350208"/>
                <a:gd name="connsiteY19" fmla="*/ 62685 h 453679"/>
                <a:gd name="connsiteX20" fmla="*/ 284149 w 350208"/>
                <a:gd name="connsiteY20" fmla="*/ 137998 h 453679"/>
                <a:gd name="connsiteX21" fmla="*/ 284149 w 350208"/>
                <a:gd name="connsiteY21" fmla="*/ 251192 h 45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0208" h="453679">
                  <a:moveTo>
                    <a:pt x="230758" y="0"/>
                  </a:moveTo>
                  <a:lnTo>
                    <a:pt x="140717" y="0"/>
                  </a:lnTo>
                  <a:cubicBezTo>
                    <a:pt x="53843" y="0"/>
                    <a:pt x="0" y="50058"/>
                    <a:pt x="0" y="154684"/>
                  </a:cubicBezTo>
                  <a:cubicBezTo>
                    <a:pt x="0" y="259310"/>
                    <a:pt x="54296" y="310270"/>
                    <a:pt x="140717" y="310270"/>
                  </a:cubicBezTo>
                  <a:lnTo>
                    <a:pt x="284149" y="310270"/>
                  </a:lnTo>
                  <a:lnTo>
                    <a:pt x="284149" y="325152"/>
                  </a:lnTo>
                  <a:cubicBezTo>
                    <a:pt x="284149" y="371602"/>
                    <a:pt x="268312" y="390994"/>
                    <a:pt x="219446" y="390994"/>
                  </a:cubicBezTo>
                  <a:lnTo>
                    <a:pt x="33482" y="390994"/>
                  </a:lnTo>
                  <a:cubicBezTo>
                    <a:pt x="16289" y="390543"/>
                    <a:pt x="1357" y="403621"/>
                    <a:pt x="905" y="421209"/>
                  </a:cubicBezTo>
                  <a:cubicBezTo>
                    <a:pt x="452" y="438346"/>
                    <a:pt x="13574" y="453228"/>
                    <a:pt x="31220" y="453679"/>
                  </a:cubicBezTo>
                  <a:cubicBezTo>
                    <a:pt x="32125" y="453679"/>
                    <a:pt x="33030" y="453679"/>
                    <a:pt x="33482" y="453679"/>
                  </a:cubicBezTo>
                  <a:lnTo>
                    <a:pt x="227138" y="453679"/>
                  </a:lnTo>
                  <a:cubicBezTo>
                    <a:pt x="318084" y="453679"/>
                    <a:pt x="350209" y="417601"/>
                    <a:pt x="350209" y="325603"/>
                  </a:cubicBezTo>
                  <a:lnTo>
                    <a:pt x="350209" y="138449"/>
                  </a:lnTo>
                  <a:cubicBezTo>
                    <a:pt x="349756" y="45097"/>
                    <a:pt x="308129" y="0"/>
                    <a:pt x="230758" y="0"/>
                  </a:cubicBezTo>
                  <a:close/>
                  <a:moveTo>
                    <a:pt x="284149" y="251192"/>
                  </a:moveTo>
                  <a:lnTo>
                    <a:pt x="147051" y="251192"/>
                  </a:lnTo>
                  <a:cubicBezTo>
                    <a:pt x="90946" y="251192"/>
                    <a:pt x="65608" y="222781"/>
                    <a:pt x="65608" y="156939"/>
                  </a:cubicBezTo>
                  <a:cubicBezTo>
                    <a:pt x="65608" y="91097"/>
                    <a:pt x="90946" y="62685"/>
                    <a:pt x="147051" y="62685"/>
                  </a:cubicBezTo>
                  <a:lnTo>
                    <a:pt x="211754" y="62685"/>
                  </a:lnTo>
                  <a:cubicBezTo>
                    <a:pt x="263788" y="62685"/>
                    <a:pt x="284149" y="85234"/>
                    <a:pt x="284149" y="137998"/>
                  </a:cubicBezTo>
                  <a:lnTo>
                    <a:pt x="284149" y="251192"/>
                  </a:ln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A70995-3D5C-D6B2-EE64-CF6580D221E8}"/>
                </a:ext>
              </a:extLst>
            </p:cNvPr>
            <p:cNvSpPr/>
            <p:nvPr/>
          </p:nvSpPr>
          <p:spPr>
            <a:xfrm>
              <a:off x="2384641" y="1206943"/>
              <a:ext cx="366537" cy="341837"/>
            </a:xfrm>
            <a:custGeom>
              <a:avLst/>
              <a:gdLst>
                <a:gd name="connsiteX0" fmla="*/ 143924 w 366537"/>
                <a:gd name="connsiteY0" fmla="*/ 65842 h 341837"/>
                <a:gd name="connsiteX1" fmla="*/ 333508 w 366537"/>
                <a:gd name="connsiteY1" fmla="*/ 65842 h 341837"/>
                <a:gd name="connsiteX2" fmla="*/ 366538 w 366537"/>
                <a:gd name="connsiteY2" fmla="*/ 32921 h 341837"/>
                <a:gd name="connsiteX3" fmla="*/ 333508 w 366537"/>
                <a:gd name="connsiteY3" fmla="*/ 0 h 341837"/>
                <a:gd name="connsiteX4" fmla="*/ 333508 w 366537"/>
                <a:gd name="connsiteY4" fmla="*/ 0 h 341837"/>
                <a:gd name="connsiteX5" fmla="*/ 143472 w 366537"/>
                <a:gd name="connsiteY5" fmla="*/ 0 h 341837"/>
                <a:gd name="connsiteX6" fmla="*/ 31713 w 366537"/>
                <a:gd name="connsiteY6" fmla="*/ 99665 h 341837"/>
                <a:gd name="connsiteX7" fmla="*/ 149807 w 366537"/>
                <a:gd name="connsiteY7" fmla="*/ 199330 h 341837"/>
                <a:gd name="connsiteX8" fmla="*/ 230798 w 366537"/>
                <a:gd name="connsiteY8" fmla="*/ 199330 h 341837"/>
                <a:gd name="connsiteX9" fmla="*/ 279664 w 366537"/>
                <a:gd name="connsiteY9" fmla="*/ 237663 h 341837"/>
                <a:gd name="connsiteX10" fmla="*/ 234870 w 366537"/>
                <a:gd name="connsiteY10" fmla="*/ 275094 h 341837"/>
                <a:gd name="connsiteX11" fmla="*/ 34880 w 366537"/>
                <a:gd name="connsiteY11" fmla="*/ 275094 h 341837"/>
                <a:gd name="connsiteX12" fmla="*/ 40 w 366537"/>
                <a:gd name="connsiteY12" fmla="*/ 307113 h 341837"/>
                <a:gd name="connsiteX13" fmla="*/ 32165 w 366537"/>
                <a:gd name="connsiteY13" fmla="*/ 341838 h 341837"/>
                <a:gd name="connsiteX14" fmla="*/ 34428 w 366537"/>
                <a:gd name="connsiteY14" fmla="*/ 341838 h 341837"/>
                <a:gd name="connsiteX15" fmla="*/ 234870 w 366537"/>
                <a:gd name="connsiteY15" fmla="*/ 341838 h 341837"/>
                <a:gd name="connsiteX16" fmla="*/ 347082 w 366537"/>
                <a:gd name="connsiteY16" fmla="*/ 238114 h 341837"/>
                <a:gd name="connsiteX17" fmla="*/ 228536 w 366537"/>
                <a:gd name="connsiteY17" fmla="*/ 141606 h 341837"/>
                <a:gd name="connsiteX18" fmla="*/ 147997 w 366537"/>
                <a:gd name="connsiteY18" fmla="*/ 141606 h 341837"/>
                <a:gd name="connsiteX19" fmla="*/ 99130 w 366537"/>
                <a:gd name="connsiteY19" fmla="*/ 104626 h 341837"/>
                <a:gd name="connsiteX20" fmla="*/ 143924 w 366537"/>
                <a:gd name="connsiteY20" fmla="*/ 65842 h 34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537" h="341837">
                  <a:moveTo>
                    <a:pt x="143924" y="65842"/>
                  </a:moveTo>
                  <a:lnTo>
                    <a:pt x="333508" y="65842"/>
                  </a:lnTo>
                  <a:cubicBezTo>
                    <a:pt x="351606" y="65842"/>
                    <a:pt x="366538" y="50960"/>
                    <a:pt x="366538" y="32921"/>
                  </a:cubicBezTo>
                  <a:cubicBezTo>
                    <a:pt x="366538" y="14882"/>
                    <a:pt x="351606" y="0"/>
                    <a:pt x="333508" y="0"/>
                  </a:cubicBezTo>
                  <a:cubicBezTo>
                    <a:pt x="333508" y="0"/>
                    <a:pt x="333508" y="0"/>
                    <a:pt x="333508" y="0"/>
                  </a:cubicBezTo>
                  <a:lnTo>
                    <a:pt x="143472" y="0"/>
                  </a:lnTo>
                  <a:cubicBezTo>
                    <a:pt x="63838" y="0"/>
                    <a:pt x="31713" y="38333"/>
                    <a:pt x="31713" y="99665"/>
                  </a:cubicBezTo>
                  <a:cubicBezTo>
                    <a:pt x="31713" y="151978"/>
                    <a:pt x="55241" y="199330"/>
                    <a:pt x="149807" y="199330"/>
                  </a:cubicBezTo>
                  <a:lnTo>
                    <a:pt x="230798" y="199330"/>
                  </a:lnTo>
                  <a:cubicBezTo>
                    <a:pt x="265185" y="199330"/>
                    <a:pt x="279664" y="210154"/>
                    <a:pt x="279664" y="237663"/>
                  </a:cubicBezTo>
                  <a:cubicBezTo>
                    <a:pt x="279664" y="265172"/>
                    <a:pt x="266543" y="275094"/>
                    <a:pt x="234870" y="275094"/>
                  </a:cubicBezTo>
                  <a:lnTo>
                    <a:pt x="34880" y="275094"/>
                  </a:lnTo>
                  <a:cubicBezTo>
                    <a:pt x="16329" y="274192"/>
                    <a:pt x="945" y="288623"/>
                    <a:pt x="40" y="307113"/>
                  </a:cubicBezTo>
                  <a:cubicBezTo>
                    <a:pt x="-865" y="325603"/>
                    <a:pt x="13614" y="340936"/>
                    <a:pt x="32165" y="341838"/>
                  </a:cubicBezTo>
                  <a:cubicBezTo>
                    <a:pt x="33070" y="341838"/>
                    <a:pt x="33975" y="341838"/>
                    <a:pt x="34428" y="341838"/>
                  </a:cubicBezTo>
                  <a:lnTo>
                    <a:pt x="234870" y="341838"/>
                  </a:lnTo>
                  <a:cubicBezTo>
                    <a:pt x="315409" y="341838"/>
                    <a:pt x="347082" y="298995"/>
                    <a:pt x="347082" y="238114"/>
                  </a:cubicBezTo>
                  <a:cubicBezTo>
                    <a:pt x="347082" y="184899"/>
                    <a:pt x="323101" y="141606"/>
                    <a:pt x="228536" y="141606"/>
                  </a:cubicBezTo>
                  <a:lnTo>
                    <a:pt x="147997" y="141606"/>
                  </a:lnTo>
                  <a:cubicBezTo>
                    <a:pt x="109537" y="141606"/>
                    <a:pt x="99130" y="128527"/>
                    <a:pt x="99130" y="104626"/>
                  </a:cubicBezTo>
                  <a:cubicBezTo>
                    <a:pt x="99130" y="78469"/>
                    <a:pt x="112252" y="65842"/>
                    <a:pt x="143924" y="65842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8AA1492-2E6C-8547-D6EF-40AB90F1C2AF}"/>
                </a:ext>
              </a:extLst>
            </p:cNvPr>
            <p:cNvSpPr/>
            <p:nvPr/>
          </p:nvSpPr>
          <p:spPr>
            <a:xfrm>
              <a:off x="788438" y="1133821"/>
              <a:ext cx="331090" cy="262474"/>
            </a:xfrm>
            <a:custGeom>
              <a:avLst/>
              <a:gdLst>
                <a:gd name="connsiteX0" fmla="*/ 297213 w 331090"/>
                <a:gd name="connsiteY0" fmla="*/ 4124 h 262474"/>
                <a:gd name="connsiteX1" fmla="*/ 8087 w 331090"/>
                <a:gd name="connsiteY1" fmla="*/ 225552 h 262474"/>
                <a:gd name="connsiteX2" fmla="*/ 4467 w 331090"/>
                <a:gd name="connsiteY2" fmla="*/ 254414 h 262474"/>
                <a:gd name="connsiteX3" fmla="*/ 33425 w 331090"/>
                <a:gd name="connsiteY3" fmla="*/ 258022 h 262474"/>
                <a:gd name="connsiteX4" fmla="*/ 323003 w 331090"/>
                <a:gd name="connsiteY4" fmla="*/ 36594 h 262474"/>
                <a:gd name="connsiteX5" fmla="*/ 326623 w 331090"/>
                <a:gd name="connsiteY5" fmla="*/ 7732 h 262474"/>
                <a:gd name="connsiteX6" fmla="*/ 326623 w 331090"/>
                <a:gd name="connsiteY6" fmla="*/ 7732 h 262474"/>
                <a:gd name="connsiteX7" fmla="*/ 297213 w 331090"/>
                <a:gd name="connsiteY7" fmla="*/ 4124 h 262474"/>
                <a:gd name="connsiteX8" fmla="*/ 297213 w 331090"/>
                <a:gd name="connsiteY8" fmla="*/ 4124 h 26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090" h="262474">
                  <a:moveTo>
                    <a:pt x="297213" y="4124"/>
                  </a:moveTo>
                  <a:lnTo>
                    <a:pt x="8087" y="225552"/>
                  </a:lnTo>
                  <a:cubicBezTo>
                    <a:pt x="-963" y="232316"/>
                    <a:pt x="-2772" y="245395"/>
                    <a:pt x="4467" y="254414"/>
                  </a:cubicBezTo>
                  <a:cubicBezTo>
                    <a:pt x="11707" y="263433"/>
                    <a:pt x="24376" y="265237"/>
                    <a:pt x="33425" y="258022"/>
                  </a:cubicBezTo>
                  <a:lnTo>
                    <a:pt x="323003" y="36594"/>
                  </a:lnTo>
                  <a:cubicBezTo>
                    <a:pt x="332053" y="29829"/>
                    <a:pt x="333862" y="16751"/>
                    <a:pt x="326623" y="7732"/>
                  </a:cubicBezTo>
                  <a:lnTo>
                    <a:pt x="326623" y="7732"/>
                  </a:lnTo>
                  <a:cubicBezTo>
                    <a:pt x="319384" y="-837"/>
                    <a:pt x="306714" y="-2641"/>
                    <a:pt x="297213" y="4124"/>
                  </a:cubicBezTo>
                  <a:cubicBezTo>
                    <a:pt x="297213" y="4124"/>
                    <a:pt x="297213" y="4124"/>
                    <a:pt x="297213" y="4124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0A4162EB-45CD-CE0C-0FC4-98C9550BD79B}"/>
                </a:ext>
              </a:extLst>
            </p:cNvPr>
            <p:cNvSpPr/>
            <p:nvPr/>
          </p:nvSpPr>
          <p:spPr>
            <a:xfrm>
              <a:off x="788438" y="1213765"/>
              <a:ext cx="354288" cy="280841"/>
            </a:xfrm>
            <a:custGeom>
              <a:avLst/>
              <a:gdLst>
                <a:gd name="connsiteX0" fmla="*/ 350151 w 354288"/>
                <a:gd name="connsiteY0" fmla="*/ 8060 h 280841"/>
                <a:gd name="connsiteX1" fmla="*/ 321193 w 354288"/>
                <a:gd name="connsiteY1" fmla="*/ 4452 h 280841"/>
                <a:gd name="connsiteX2" fmla="*/ 8087 w 354288"/>
                <a:gd name="connsiteY2" fmla="*/ 243919 h 280841"/>
                <a:gd name="connsiteX3" fmla="*/ 4467 w 354288"/>
                <a:gd name="connsiteY3" fmla="*/ 272781 h 280841"/>
                <a:gd name="connsiteX4" fmla="*/ 33425 w 354288"/>
                <a:gd name="connsiteY4" fmla="*/ 276389 h 280841"/>
                <a:gd name="connsiteX5" fmla="*/ 346531 w 354288"/>
                <a:gd name="connsiteY5" fmla="*/ 36922 h 280841"/>
                <a:gd name="connsiteX6" fmla="*/ 350151 w 354288"/>
                <a:gd name="connsiteY6" fmla="*/ 8060 h 28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288" h="280841">
                  <a:moveTo>
                    <a:pt x="350151" y="8060"/>
                  </a:moveTo>
                  <a:cubicBezTo>
                    <a:pt x="343364" y="-959"/>
                    <a:pt x="330243" y="-2763"/>
                    <a:pt x="321193" y="4452"/>
                  </a:cubicBezTo>
                  <a:lnTo>
                    <a:pt x="8087" y="243919"/>
                  </a:lnTo>
                  <a:cubicBezTo>
                    <a:pt x="-963" y="250684"/>
                    <a:pt x="-2772" y="263762"/>
                    <a:pt x="4467" y="272781"/>
                  </a:cubicBezTo>
                  <a:cubicBezTo>
                    <a:pt x="11254" y="281801"/>
                    <a:pt x="24376" y="283605"/>
                    <a:pt x="33425" y="276389"/>
                  </a:cubicBezTo>
                  <a:lnTo>
                    <a:pt x="346531" y="36922"/>
                  </a:lnTo>
                  <a:cubicBezTo>
                    <a:pt x="355128" y="30158"/>
                    <a:pt x="356938" y="17080"/>
                    <a:pt x="350151" y="8060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ED335CCA-FCBE-0CCF-B76A-AF3E03D77DC6}"/>
                </a:ext>
              </a:extLst>
            </p:cNvPr>
            <p:cNvSpPr/>
            <p:nvPr/>
          </p:nvSpPr>
          <p:spPr>
            <a:xfrm>
              <a:off x="786989" y="1036025"/>
              <a:ext cx="521792" cy="294296"/>
            </a:xfrm>
            <a:custGeom>
              <a:avLst/>
              <a:gdLst>
                <a:gd name="connsiteX0" fmla="*/ 4106 w 521792"/>
                <a:gd name="connsiteY0" fmla="*/ 254349 h 294296"/>
                <a:gd name="connsiteX1" fmla="*/ 33064 w 521792"/>
                <a:gd name="connsiteY1" fmla="*/ 257957 h 294296"/>
                <a:gd name="connsiteX2" fmla="*/ 33064 w 521792"/>
                <a:gd name="connsiteY2" fmla="*/ 257957 h 294296"/>
                <a:gd name="connsiteX3" fmla="*/ 309973 w 521792"/>
                <a:gd name="connsiteY3" fmla="*/ 46450 h 294296"/>
                <a:gd name="connsiteX4" fmla="*/ 467884 w 521792"/>
                <a:gd name="connsiteY4" fmla="*/ 166860 h 294296"/>
                <a:gd name="connsiteX5" fmla="*/ 350695 w 521792"/>
                <a:gd name="connsiteY5" fmla="*/ 256604 h 294296"/>
                <a:gd name="connsiteX6" fmla="*/ 344813 w 521792"/>
                <a:gd name="connsiteY6" fmla="*/ 285015 h 294296"/>
                <a:gd name="connsiteX7" fmla="*/ 373319 w 521792"/>
                <a:gd name="connsiteY7" fmla="*/ 290878 h 294296"/>
                <a:gd name="connsiteX8" fmla="*/ 375581 w 521792"/>
                <a:gd name="connsiteY8" fmla="*/ 289074 h 294296"/>
                <a:gd name="connsiteX9" fmla="*/ 514036 w 521792"/>
                <a:gd name="connsiteY9" fmla="*/ 183095 h 294296"/>
                <a:gd name="connsiteX10" fmla="*/ 514036 w 521792"/>
                <a:gd name="connsiteY10" fmla="*/ 183095 h 294296"/>
                <a:gd name="connsiteX11" fmla="*/ 515393 w 521792"/>
                <a:gd name="connsiteY11" fmla="*/ 181742 h 294296"/>
                <a:gd name="connsiteX12" fmla="*/ 515393 w 521792"/>
                <a:gd name="connsiteY12" fmla="*/ 181742 h 294296"/>
                <a:gd name="connsiteX13" fmla="*/ 517655 w 521792"/>
                <a:gd name="connsiteY13" fmla="*/ 179487 h 294296"/>
                <a:gd name="connsiteX14" fmla="*/ 514036 w 521792"/>
                <a:gd name="connsiteY14" fmla="*/ 150625 h 294296"/>
                <a:gd name="connsiteX15" fmla="*/ 322642 w 521792"/>
                <a:gd name="connsiteY15" fmla="*/ 4059 h 294296"/>
                <a:gd name="connsiteX16" fmla="*/ 312688 w 521792"/>
                <a:gd name="connsiteY16" fmla="*/ 0 h 294296"/>
                <a:gd name="connsiteX17" fmla="*/ 312688 w 521792"/>
                <a:gd name="connsiteY17" fmla="*/ 0 h 294296"/>
                <a:gd name="connsiteX18" fmla="*/ 310878 w 521792"/>
                <a:gd name="connsiteY18" fmla="*/ 0 h 294296"/>
                <a:gd name="connsiteX19" fmla="*/ 309068 w 521792"/>
                <a:gd name="connsiteY19" fmla="*/ 0 h 294296"/>
                <a:gd name="connsiteX20" fmla="*/ 307711 w 521792"/>
                <a:gd name="connsiteY20" fmla="*/ 0 h 294296"/>
                <a:gd name="connsiteX21" fmla="*/ 307711 w 521792"/>
                <a:gd name="connsiteY21" fmla="*/ 0 h 294296"/>
                <a:gd name="connsiteX22" fmla="*/ 297757 w 521792"/>
                <a:gd name="connsiteY22" fmla="*/ 4059 h 294296"/>
                <a:gd name="connsiteX23" fmla="*/ 8178 w 521792"/>
                <a:gd name="connsiteY23" fmla="*/ 225487 h 294296"/>
                <a:gd name="connsiteX24" fmla="*/ 4106 w 521792"/>
                <a:gd name="connsiteY24" fmla="*/ 254349 h 294296"/>
                <a:gd name="connsiteX25" fmla="*/ 4106 w 521792"/>
                <a:gd name="connsiteY25" fmla="*/ 254349 h 29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1792" h="294296">
                  <a:moveTo>
                    <a:pt x="4106" y="254349"/>
                  </a:moveTo>
                  <a:cubicBezTo>
                    <a:pt x="10893" y="263368"/>
                    <a:pt x="24015" y="265172"/>
                    <a:pt x="33064" y="257957"/>
                  </a:cubicBezTo>
                  <a:cubicBezTo>
                    <a:pt x="33064" y="257957"/>
                    <a:pt x="33064" y="257957"/>
                    <a:pt x="33064" y="257957"/>
                  </a:cubicBezTo>
                  <a:lnTo>
                    <a:pt x="309973" y="46450"/>
                  </a:lnTo>
                  <a:lnTo>
                    <a:pt x="467884" y="166860"/>
                  </a:lnTo>
                  <a:lnTo>
                    <a:pt x="350695" y="256604"/>
                  </a:lnTo>
                  <a:cubicBezTo>
                    <a:pt x="341194" y="262917"/>
                    <a:pt x="338479" y="275545"/>
                    <a:pt x="344813" y="285015"/>
                  </a:cubicBezTo>
                  <a:cubicBezTo>
                    <a:pt x="351148" y="294486"/>
                    <a:pt x="363817" y="297191"/>
                    <a:pt x="373319" y="290878"/>
                  </a:cubicBezTo>
                  <a:cubicBezTo>
                    <a:pt x="374224" y="290427"/>
                    <a:pt x="375129" y="289525"/>
                    <a:pt x="375581" y="289074"/>
                  </a:cubicBezTo>
                  <a:lnTo>
                    <a:pt x="514036" y="183095"/>
                  </a:lnTo>
                  <a:lnTo>
                    <a:pt x="514036" y="183095"/>
                  </a:lnTo>
                  <a:lnTo>
                    <a:pt x="515393" y="181742"/>
                  </a:lnTo>
                  <a:lnTo>
                    <a:pt x="515393" y="181742"/>
                  </a:lnTo>
                  <a:cubicBezTo>
                    <a:pt x="516298" y="180840"/>
                    <a:pt x="516750" y="180389"/>
                    <a:pt x="517655" y="179487"/>
                  </a:cubicBezTo>
                  <a:cubicBezTo>
                    <a:pt x="524442" y="170468"/>
                    <a:pt x="522632" y="157390"/>
                    <a:pt x="514036" y="150625"/>
                  </a:cubicBezTo>
                  <a:lnTo>
                    <a:pt x="322642" y="4059"/>
                  </a:lnTo>
                  <a:cubicBezTo>
                    <a:pt x="319928" y="1804"/>
                    <a:pt x="316308" y="451"/>
                    <a:pt x="312688" y="0"/>
                  </a:cubicBezTo>
                  <a:lnTo>
                    <a:pt x="312688" y="0"/>
                  </a:lnTo>
                  <a:lnTo>
                    <a:pt x="310878" y="0"/>
                  </a:lnTo>
                  <a:lnTo>
                    <a:pt x="309068" y="0"/>
                  </a:lnTo>
                  <a:lnTo>
                    <a:pt x="307711" y="0"/>
                  </a:lnTo>
                  <a:lnTo>
                    <a:pt x="307711" y="0"/>
                  </a:lnTo>
                  <a:cubicBezTo>
                    <a:pt x="304091" y="451"/>
                    <a:pt x="300924" y="1804"/>
                    <a:pt x="297757" y="4059"/>
                  </a:cubicBezTo>
                  <a:lnTo>
                    <a:pt x="8178" y="225487"/>
                  </a:lnTo>
                  <a:cubicBezTo>
                    <a:pt x="-871" y="232251"/>
                    <a:pt x="-2681" y="245329"/>
                    <a:pt x="4106" y="254349"/>
                  </a:cubicBezTo>
                  <a:cubicBezTo>
                    <a:pt x="4106" y="254349"/>
                    <a:pt x="4106" y="254349"/>
                    <a:pt x="4106" y="254349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C01DE53-828B-D483-7FD3-1C2FA34CBA7B}"/>
                </a:ext>
              </a:extLst>
            </p:cNvPr>
            <p:cNvSpPr/>
            <p:nvPr/>
          </p:nvSpPr>
          <p:spPr>
            <a:xfrm>
              <a:off x="1078922" y="1299779"/>
              <a:ext cx="331090" cy="262474"/>
            </a:xfrm>
            <a:custGeom>
              <a:avLst/>
              <a:gdLst>
                <a:gd name="connsiteX0" fmla="*/ 297665 w 331090"/>
                <a:gd name="connsiteY0" fmla="*/ 4124 h 262474"/>
                <a:gd name="connsiteX1" fmla="*/ 8087 w 331090"/>
                <a:gd name="connsiteY1" fmla="*/ 225552 h 262474"/>
                <a:gd name="connsiteX2" fmla="*/ 4467 w 331090"/>
                <a:gd name="connsiteY2" fmla="*/ 254414 h 262474"/>
                <a:gd name="connsiteX3" fmla="*/ 4467 w 331090"/>
                <a:gd name="connsiteY3" fmla="*/ 254414 h 262474"/>
                <a:gd name="connsiteX4" fmla="*/ 33425 w 331090"/>
                <a:gd name="connsiteY4" fmla="*/ 258022 h 262474"/>
                <a:gd name="connsiteX5" fmla="*/ 323003 w 331090"/>
                <a:gd name="connsiteY5" fmla="*/ 36594 h 262474"/>
                <a:gd name="connsiteX6" fmla="*/ 326623 w 331090"/>
                <a:gd name="connsiteY6" fmla="*/ 7732 h 262474"/>
                <a:gd name="connsiteX7" fmla="*/ 297665 w 331090"/>
                <a:gd name="connsiteY7" fmla="*/ 4124 h 262474"/>
                <a:gd name="connsiteX8" fmla="*/ 297665 w 331090"/>
                <a:gd name="connsiteY8" fmla="*/ 4124 h 26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090" h="262474">
                  <a:moveTo>
                    <a:pt x="297665" y="4124"/>
                  </a:moveTo>
                  <a:lnTo>
                    <a:pt x="8087" y="225552"/>
                  </a:lnTo>
                  <a:cubicBezTo>
                    <a:pt x="-963" y="232316"/>
                    <a:pt x="-2772" y="245395"/>
                    <a:pt x="4467" y="254414"/>
                  </a:cubicBezTo>
                  <a:lnTo>
                    <a:pt x="4467" y="254414"/>
                  </a:lnTo>
                  <a:cubicBezTo>
                    <a:pt x="11254" y="263433"/>
                    <a:pt x="24376" y="265237"/>
                    <a:pt x="33425" y="258022"/>
                  </a:cubicBezTo>
                  <a:lnTo>
                    <a:pt x="323003" y="36594"/>
                  </a:lnTo>
                  <a:cubicBezTo>
                    <a:pt x="332053" y="29829"/>
                    <a:pt x="333862" y="16751"/>
                    <a:pt x="326623" y="7732"/>
                  </a:cubicBezTo>
                  <a:cubicBezTo>
                    <a:pt x="319384" y="-837"/>
                    <a:pt x="306714" y="-2641"/>
                    <a:pt x="297665" y="4124"/>
                  </a:cubicBezTo>
                  <a:lnTo>
                    <a:pt x="297665" y="4124"/>
                  </a:ln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79EE0F6E-C474-5B1E-DDF2-956CA819CABA}"/>
                </a:ext>
              </a:extLst>
            </p:cNvPr>
            <p:cNvSpPr/>
            <p:nvPr/>
          </p:nvSpPr>
          <p:spPr>
            <a:xfrm>
              <a:off x="1055302" y="1201138"/>
              <a:ext cx="354709" cy="280841"/>
            </a:xfrm>
            <a:custGeom>
              <a:avLst/>
              <a:gdLst>
                <a:gd name="connsiteX0" fmla="*/ 4106 w 354709"/>
                <a:gd name="connsiteY0" fmla="*/ 272781 h 280841"/>
                <a:gd name="connsiteX1" fmla="*/ 33064 w 354709"/>
                <a:gd name="connsiteY1" fmla="*/ 276389 h 280841"/>
                <a:gd name="connsiteX2" fmla="*/ 346623 w 354709"/>
                <a:gd name="connsiteY2" fmla="*/ 36922 h 280841"/>
                <a:gd name="connsiteX3" fmla="*/ 350243 w 354709"/>
                <a:gd name="connsiteY3" fmla="*/ 8060 h 280841"/>
                <a:gd name="connsiteX4" fmla="*/ 321285 w 354709"/>
                <a:gd name="connsiteY4" fmla="*/ 4452 h 280841"/>
                <a:gd name="connsiteX5" fmla="*/ 8178 w 354709"/>
                <a:gd name="connsiteY5" fmla="*/ 243919 h 280841"/>
                <a:gd name="connsiteX6" fmla="*/ 4106 w 354709"/>
                <a:gd name="connsiteY6" fmla="*/ 272781 h 28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709" h="280841">
                  <a:moveTo>
                    <a:pt x="4106" y="272781"/>
                  </a:moveTo>
                  <a:cubicBezTo>
                    <a:pt x="10893" y="281801"/>
                    <a:pt x="24015" y="283605"/>
                    <a:pt x="33064" y="276389"/>
                  </a:cubicBezTo>
                  <a:lnTo>
                    <a:pt x="346623" y="36922"/>
                  </a:lnTo>
                  <a:cubicBezTo>
                    <a:pt x="355672" y="30158"/>
                    <a:pt x="357482" y="17080"/>
                    <a:pt x="350243" y="8060"/>
                  </a:cubicBezTo>
                  <a:cubicBezTo>
                    <a:pt x="343456" y="-959"/>
                    <a:pt x="330334" y="-2763"/>
                    <a:pt x="321285" y="4452"/>
                  </a:cubicBezTo>
                  <a:lnTo>
                    <a:pt x="8178" y="243919"/>
                  </a:lnTo>
                  <a:cubicBezTo>
                    <a:pt x="-871" y="250684"/>
                    <a:pt x="-2681" y="263762"/>
                    <a:pt x="4106" y="272781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902DF94-73F9-0730-37BA-65009409B662}"/>
                </a:ext>
              </a:extLst>
            </p:cNvPr>
            <p:cNvSpPr/>
            <p:nvPr/>
          </p:nvSpPr>
          <p:spPr>
            <a:xfrm>
              <a:off x="888763" y="1366194"/>
              <a:ext cx="522276" cy="293526"/>
            </a:xfrm>
            <a:custGeom>
              <a:avLst/>
              <a:gdLst>
                <a:gd name="connsiteX0" fmla="*/ 518139 w 522276"/>
                <a:gd name="connsiteY0" fmla="*/ 39628 h 293526"/>
                <a:gd name="connsiteX1" fmla="*/ 518139 w 522276"/>
                <a:gd name="connsiteY1" fmla="*/ 39628 h 293526"/>
                <a:gd name="connsiteX2" fmla="*/ 489181 w 522276"/>
                <a:gd name="connsiteY2" fmla="*/ 36020 h 293526"/>
                <a:gd name="connsiteX3" fmla="*/ 212272 w 522276"/>
                <a:gd name="connsiteY3" fmla="*/ 247527 h 293526"/>
                <a:gd name="connsiteX4" fmla="*/ 54361 w 522276"/>
                <a:gd name="connsiteY4" fmla="*/ 126666 h 293526"/>
                <a:gd name="connsiteX5" fmla="*/ 171550 w 522276"/>
                <a:gd name="connsiteY5" fmla="*/ 36922 h 293526"/>
                <a:gd name="connsiteX6" fmla="*/ 175170 w 522276"/>
                <a:gd name="connsiteY6" fmla="*/ 8060 h 293526"/>
                <a:gd name="connsiteX7" fmla="*/ 146212 w 522276"/>
                <a:gd name="connsiteY7" fmla="*/ 4452 h 293526"/>
                <a:gd name="connsiteX8" fmla="*/ 7757 w 522276"/>
                <a:gd name="connsiteY8" fmla="*/ 110431 h 293526"/>
                <a:gd name="connsiteX9" fmla="*/ 7757 w 522276"/>
                <a:gd name="connsiteY9" fmla="*/ 110431 h 293526"/>
                <a:gd name="connsiteX10" fmla="*/ 6400 w 522276"/>
                <a:gd name="connsiteY10" fmla="*/ 111784 h 293526"/>
                <a:gd name="connsiteX11" fmla="*/ 6400 w 522276"/>
                <a:gd name="connsiteY11" fmla="*/ 111784 h 293526"/>
                <a:gd name="connsiteX12" fmla="*/ 4138 w 522276"/>
                <a:gd name="connsiteY12" fmla="*/ 114039 h 293526"/>
                <a:gd name="connsiteX13" fmla="*/ 7757 w 522276"/>
                <a:gd name="connsiteY13" fmla="*/ 142901 h 293526"/>
                <a:gd name="connsiteX14" fmla="*/ 199603 w 522276"/>
                <a:gd name="connsiteY14" fmla="*/ 289467 h 293526"/>
                <a:gd name="connsiteX15" fmla="*/ 209557 w 522276"/>
                <a:gd name="connsiteY15" fmla="*/ 293526 h 293526"/>
                <a:gd name="connsiteX16" fmla="*/ 209557 w 522276"/>
                <a:gd name="connsiteY16" fmla="*/ 293526 h 293526"/>
                <a:gd name="connsiteX17" fmla="*/ 211367 w 522276"/>
                <a:gd name="connsiteY17" fmla="*/ 293526 h 293526"/>
                <a:gd name="connsiteX18" fmla="*/ 213177 w 522276"/>
                <a:gd name="connsiteY18" fmla="*/ 293526 h 293526"/>
                <a:gd name="connsiteX19" fmla="*/ 214987 w 522276"/>
                <a:gd name="connsiteY19" fmla="*/ 293526 h 293526"/>
                <a:gd name="connsiteX20" fmla="*/ 214987 w 522276"/>
                <a:gd name="connsiteY20" fmla="*/ 293526 h 293526"/>
                <a:gd name="connsiteX21" fmla="*/ 224941 w 522276"/>
                <a:gd name="connsiteY21" fmla="*/ 289467 h 293526"/>
                <a:gd name="connsiteX22" fmla="*/ 514519 w 522276"/>
                <a:gd name="connsiteY22" fmla="*/ 68040 h 293526"/>
                <a:gd name="connsiteX23" fmla="*/ 518139 w 522276"/>
                <a:gd name="connsiteY23" fmla="*/ 39628 h 29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276" h="293526">
                  <a:moveTo>
                    <a:pt x="518139" y="39628"/>
                  </a:moveTo>
                  <a:lnTo>
                    <a:pt x="518139" y="39628"/>
                  </a:lnTo>
                  <a:cubicBezTo>
                    <a:pt x="511352" y="30609"/>
                    <a:pt x="498231" y="28805"/>
                    <a:pt x="489181" y="36020"/>
                  </a:cubicBezTo>
                  <a:lnTo>
                    <a:pt x="212272" y="247527"/>
                  </a:lnTo>
                  <a:lnTo>
                    <a:pt x="54361" y="126666"/>
                  </a:lnTo>
                  <a:lnTo>
                    <a:pt x="171550" y="36922"/>
                  </a:lnTo>
                  <a:cubicBezTo>
                    <a:pt x="180599" y="30158"/>
                    <a:pt x="182409" y="17080"/>
                    <a:pt x="175170" y="8060"/>
                  </a:cubicBezTo>
                  <a:cubicBezTo>
                    <a:pt x="168383" y="-959"/>
                    <a:pt x="155261" y="-2763"/>
                    <a:pt x="146212" y="4452"/>
                  </a:cubicBezTo>
                  <a:lnTo>
                    <a:pt x="7757" y="110431"/>
                  </a:lnTo>
                  <a:lnTo>
                    <a:pt x="7757" y="110431"/>
                  </a:lnTo>
                  <a:cubicBezTo>
                    <a:pt x="7305" y="110882"/>
                    <a:pt x="6852" y="111333"/>
                    <a:pt x="6400" y="111784"/>
                  </a:cubicBezTo>
                  <a:lnTo>
                    <a:pt x="6400" y="111784"/>
                  </a:lnTo>
                  <a:cubicBezTo>
                    <a:pt x="5495" y="112686"/>
                    <a:pt x="5042" y="113137"/>
                    <a:pt x="4138" y="114039"/>
                  </a:cubicBezTo>
                  <a:cubicBezTo>
                    <a:pt x="-2649" y="123058"/>
                    <a:pt x="-840" y="135686"/>
                    <a:pt x="7757" y="142901"/>
                  </a:cubicBezTo>
                  <a:lnTo>
                    <a:pt x="199603" y="289467"/>
                  </a:lnTo>
                  <a:cubicBezTo>
                    <a:pt x="202318" y="291722"/>
                    <a:pt x="205937" y="293075"/>
                    <a:pt x="209557" y="293526"/>
                  </a:cubicBezTo>
                  <a:lnTo>
                    <a:pt x="209557" y="293526"/>
                  </a:lnTo>
                  <a:lnTo>
                    <a:pt x="211367" y="293526"/>
                  </a:lnTo>
                  <a:lnTo>
                    <a:pt x="213177" y="293526"/>
                  </a:lnTo>
                  <a:lnTo>
                    <a:pt x="214987" y="293526"/>
                  </a:lnTo>
                  <a:lnTo>
                    <a:pt x="214987" y="293526"/>
                  </a:lnTo>
                  <a:cubicBezTo>
                    <a:pt x="218606" y="293075"/>
                    <a:pt x="221774" y="291722"/>
                    <a:pt x="224941" y="289467"/>
                  </a:cubicBezTo>
                  <a:lnTo>
                    <a:pt x="514519" y="68040"/>
                  </a:lnTo>
                  <a:cubicBezTo>
                    <a:pt x="523116" y="61275"/>
                    <a:pt x="524926" y="48648"/>
                    <a:pt x="518139" y="39628"/>
                  </a:cubicBezTo>
                  <a:close/>
                </a:path>
              </a:pathLst>
            </a:custGeom>
            <a:grpFill/>
            <a:ln w="4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solidFill>
                  <a:sysClr val="windowText" lastClr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579B64-DB88-BDBB-5DA4-AE23B8DA69AF}"/>
              </a:ext>
            </a:extLst>
          </p:cNvPr>
          <p:cNvSpPr/>
          <p:nvPr/>
        </p:nvSpPr>
        <p:spPr>
          <a:xfrm>
            <a:off x="6784848" y="4974336"/>
            <a:ext cx="4284091" cy="6337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USERNAME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1880D6-48C6-D456-930F-E3DEF9457DAC}"/>
              </a:ext>
            </a:extLst>
          </p:cNvPr>
          <p:cNvSpPr/>
          <p:nvPr/>
        </p:nvSpPr>
        <p:spPr>
          <a:xfrm>
            <a:off x="6793992" y="5674491"/>
            <a:ext cx="4284091" cy="6337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61269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red sports car&#10;&#10;Description automatically generated">
            <a:extLst>
              <a:ext uri="{FF2B5EF4-FFF2-40B4-BE49-F238E27FC236}">
                <a16:creationId xmlns:a16="http://schemas.microsoft.com/office/drawing/2014/main" id="{301EF805-728D-CB57-6AF2-84F4DD30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842" r="49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ED5C49-5F96-A566-062A-3A49B8CCAAEC}"/>
              </a:ext>
            </a:extLst>
          </p:cNvPr>
          <p:cNvSpPr/>
          <p:nvPr/>
        </p:nvSpPr>
        <p:spPr>
          <a:xfrm>
            <a:off x="283464" y="603504"/>
            <a:ext cx="11759184" cy="6099048"/>
          </a:xfrm>
          <a:prstGeom prst="roundRect">
            <a:avLst>
              <a:gd name="adj" fmla="val 6922"/>
            </a:avLst>
          </a:prstGeom>
          <a:solidFill>
            <a:schemeClr val="tx1">
              <a:lumMod val="65000"/>
              <a:lumOff val="35000"/>
              <a:alpha val="45098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764B2-86DC-9348-4486-FCD04578BD77}"/>
              </a:ext>
            </a:extLst>
          </p:cNvPr>
          <p:cNvSpPr txBox="1"/>
          <p:nvPr/>
        </p:nvSpPr>
        <p:spPr>
          <a:xfrm>
            <a:off x="960120" y="898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A0610-1725-FC89-3460-514FD07C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1" y="89849"/>
            <a:ext cx="407889" cy="5102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D31E8-C247-0E6E-2468-073C0C997E4E}"/>
              </a:ext>
            </a:extLst>
          </p:cNvPr>
          <p:cNvSpPr/>
          <p:nvPr/>
        </p:nvSpPr>
        <p:spPr>
          <a:xfrm>
            <a:off x="3291839" y="1069848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 – NEW DELTA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A4630-F040-4D0B-C19D-AED9CC32FB12}"/>
              </a:ext>
            </a:extLst>
          </p:cNvPr>
          <p:cNvSpPr/>
          <p:nvPr/>
        </p:nvSpPr>
        <p:spPr>
          <a:xfrm>
            <a:off x="688575" y="1875414"/>
            <a:ext cx="5184648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QUESTION : WHAT IS THE NAME OF RAVAN’S SISTER?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3B83A-7B68-61BA-C90D-E14BF4B54EA0}"/>
              </a:ext>
            </a:extLst>
          </p:cNvPr>
          <p:cNvSpPr/>
          <p:nvPr/>
        </p:nvSpPr>
        <p:spPr>
          <a:xfrm>
            <a:off x="688575" y="2915111"/>
            <a:ext cx="5184648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QUESTION : WHAT IS THE NAME OF RAVAN’S SISTER?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A17DE-5072-8686-D41C-559E7AB66833}"/>
              </a:ext>
            </a:extLst>
          </p:cNvPr>
          <p:cNvSpPr/>
          <p:nvPr/>
        </p:nvSpPr>
        <p:spPr>
          <a:xfrm>
            <a:off x="688575" y="3892371"/>
            <a:ext cx="5184648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QUESTION : WHAT IS THE NAME OF RAVAN’S SISTER?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FE98E-CA24-5B05-7530-3C20C3085642}"/>
              </a:ext>
            </a:extLst>
          </p:cNvPr>
          <p:cNvSpPr/>
          <p:nvPr/>
        </p:nvSpPr>
        <p:spPr>
          <a:xfrm>
            <a:off x="688575" y="4842622"/>
            <a:ext cx="5184648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QUESTION : WHAT IS THE NAME OF RAVAN’S SISTER?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76759-79CC-3BAC-3AB0-91396616ABF3}"/>
              </a:ext>
            </a:extLst>
          </p:cNvPr>
          <p:cNvSpPr/>
          <p:nvPr/>
        </p:nvSpPr>
        <p:spPr>
          <a:xfrm>
            <a:off x="6326260" y="1857126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GANDHARI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3F7F7-2808-211A-0D7D-02F677CD09CF}"/>
              </a:ext>
            </a:extLst>
          </p:cNvPr>
          <p:cNvSpPr/>
          <p:nvPr/>
        </p:nvSpPr>
        <p:spPr>
          <a:xfrm>
            <a:off x="8243452" y="1864445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SRUPNAKHA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A9D76-E57F-1A4B-5D65-8A28B5AA0034}"/>
              </a:ext>
            </a:extLst>
          </p:cNvPr>
          <p:cNvSpPr/>
          <p:nvPr/>
        </p:nvSpPr>
        <p:spPr>
          <a:xfrm>
            <a:off x="10175865" y="1855301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KUNTI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E75BEF-A1A6-25BE-A238-7FCC12AAA59F}"/>
              </a:ext>
            </a:extLst>
          </p:cNvPr>
          <p:cNvSpPr/>
          <p:nvPr/>
        </p:nvSpPr>
        <p:spPr>
          <a:xfrm>
            <a:off x="6326260" y="2858422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GANDHARI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BB595-BC05-B1C7-DECF-2109BFE8D3CE}"/>
              </a:ext>
            </a:extLst>
          </p:cNvPr>
          <p:cNvSpPr/>
          <p:nvPr/>
        </p:nvSpPr>
        <p:spPr>
          <a:xfrm>
            <a:off x="8243452" y="2865741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SRUPNAKHA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174A52-3D9D-F75A-7719-571F82DDE3D5}"/>
              </a:ext>
            </a:extLst>
          </p:cNvPr>
          <p:cNvSpPr/>
          <p:nvPr/>
        </p:nvSpPr>
        <p:spPr>
          <a:xfrm>
            <a:off x="10175865" y="2856597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KUNTI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AB7C4-7EDD-71E5-C8CE-E8ECB8EB130A}"/>
              </a:ext>
            </a:extLst>
          </p:cNvPr>
          <p:cNvSpPr/>
          <p:nvPr/>
        </p:nvSpPr>
        <p:spPr>
          <a:xfrm>
            <a:off x="6318779" y="3878006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GANDHARI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49671B-7739-B621-C2F1-36282586094A}"/>
              </a:ext>
            </a:extLst>
          </p:cNvPr>
          <p:cNvSpPr/>
          <p:nvPr/>
        </p:nvSpPr>
        <p:spPr>
          <a:xfrm>
            <a:off x="8235971" y="3885325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SRUPNAKHA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37286-EE2A-F9FD-C5C6-3FDAC9753848}"/>
              </a:ext>
            </a:extLst>
          </p:cNvPr>
          <p:cNvSpPr/>
          <p:nvPr/>
        </p:nvSpPr>
        <p:spPr>
          <a:xfrm>
            <a:off x="10168384" y="3876181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KUNTI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E9EC7-EFA7-A1DF-DC49-96BDCFDE89D4}"/>
              </a:ext>
            </a:extLst>
          </p:cNvPr>
          <p:cNvSpPr/>
          <p:nvPr/>
        </p:nvSpPr>
        <p:spPr>
          <a:xfrm>
            <a:off x="6326260" y="4869307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GANDHARI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4BB672-90AF-A124-94FA-93F12A7CEF80}"/>
              </a:ext>
            </a:extLst>
          </p:cNvPr>
          <p:cNvSpPr/>
          <p:nvPr/>
        </p:nvSpPr>
        <p:spPr>
          <a:xfrm>
            <a:off x="8243452" y="4876626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SRUPNAKHA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4DD90-EBB8-7987-DB76-C5FA6C51E3FF}"/>
              </a:ext>
            </a:extLst>
          </p:cNvPr>
          <p:cNvSpPr/>
          <p:nvPr/>
        </p:nvSpPr>
        <p:spPr>
          <a:xfrm>
            <a:off x="10175865" y="4867482"/>
            <a:ext cx="1821043" cy="87495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KUNTI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8F56F1-57CC-8861-A602-9F904C3B684F}"/>
              </a:ext>
            </a:extLst>
          </p:cNvPr>
          <p:cNvSpPr/>
          <p:nvPr/>
        </p:nvSpPr>
        <p:spPr>
          <a:xfrm>
            <a:off x="6559023" y="5916168"/>
            <a:ext cx="1743729" cy="457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6312C6E-8126-641A-4C8F-04247FB34182}"/>
              </a:ext>
            </a:extLst>
          </p:cNvPr>
          <p:cNvSpPr/>
          <p:nvPr/>
        </p:nvSpPr>
        <p:spPr>
          <a:xfrm>
            <a:off x="4684230" y="5925312"/>
            <a:ext cx="1743729" cy="457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E60C0F-3D6E-89F6-D296-12278EE9A5E4}"/>
              </a:ext>
            </a:extLst>
          </p:cNvPr>
          <p:cNvSpPr/>
          <p:nvPr/>
        </p:nvSpPr>
        <p:spPr>
          <a:xfrm>
            <a:off x="2837415" y="5916168"/>
            <a:ext cx="1743729" cy="457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7768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65FEEC-6D4B-71AE-FDFE-52C62C404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and red sports car&#10;&#10;Description automatically generated">
            <a:extLst>
              <a:ext uri="{FF2B5EF4-FFF2-40B4-BE49-F238E27FC236}">
                <a16:creationId xmlns:a16="http://schemas.microsoft.com/office/drawing/2014/main" id="{9EFF9662-16A9-4552-9620-7FFFC85A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842" r="49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B23333-C5DD-E1A8-10AA-66E11056429E}"/>
              </a:ext>
            </a:extLst>
          </p:cNvPr>
          <p:cNvSpPr/>
          <p:nvPr/>
        </p:nvSpPr>
        <p:spPr>
          <a:xfrm>
            <a:off x="283464" y="603504"/>
            <a:ext cx="11759184" cy="6099048"/>
          </a:xfrm>
          <a:prstGeom prst="roundRect">
            <a:avLst>
              <a:gd name="adj" fmla="val 6922"/>
            </a:avLst>
          </a:prstGeom>
          <a:solidFill>
            <a:schemeClr val="tx1">
              <a:lumMod val="65000"/>
              <a:lumOff val="35000"/>
              <a:alpha val="45098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D1243-85CD-54D3-932E-B7CEA5526EB2}"/>
              </a:ext>
            </a:extLst>
          </p:cNvPr>
          <p:cNvSpPr txBox="1"/>
          <p:nvPr/>
        </p:nvSpPr>
        <p:spPr>
          <a:xfrm>
            <a:off x="960120" y="898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4D7C9-1F09-04DD-0D12-BBC7A256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1" y="89849"/>
            <a:ext cx="407889" cy="51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E551E-5937-D403-E5A3-212F94D56857}"/>
              </a:ext>
            </a:extLst>
          </p:cNvPr>
          <p:cNvSpPr txBox="1"/>
          <p:nvPr/>
        </p:nvSpPr>
        <p:spPr>
          <a:xfrm>
            <a:off x="1417319" y="2601283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CB610-8B45-CDBD-3953-5AF7E66C3C58}"/>
              </a:ext>
            </a:extLst>
          </p:cNvPr>
          <p:cNvSpPr txBox="1"/>
          <p:nvPr/>
        </p:nvSpPr>
        <p:spPr>
          <a:xfrm>
            <a:off x="1966284" y="2322576"/>
            <a:ext cx="2613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NEW TRACKS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112A5-0810-AC92-06FD-FDCE1ACF9565}"/>
              </a:ext>
            </a:extLst>
          </p:cNvPr>
          <p:cNvSpPr/>
          <p:nvPr/>
        </p:nvSpPr>
        <p:spPr>
          <a:xfrm>
            <a:off x="5257798" y="1865376"/>
            <a:ext cx="6428233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TRACK – NEW DELTA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FCFC6-65D3-B244-4439-0B57F831EE1A}"/>
              </a:ext>
            </a:extLst>
          </p:cNvPr>
          <p:cNvSpPr/>
          <p:nvPr/>
        </p:nvSpPr>
        <p:spPr>
          <a:xfrm>
            <a:off x="5257799" y="2408162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TRACK – FEES &amp; COMMISSIONS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7588E-1CB9-0950-52CE-A8293C389CDC}"/>
              </a:ext>
            </a:extLst>
          </p:cNvPr>
          <p:cNvSpPr/>
          <p:nvPr/>
        </p:nvSpPr>
        <p:spPr>
          <a:xfrm>
            <a:off x="5248655" y="2941804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58C83-6D9B-8CDB-566B-E871D2E67BD3}"/>
              </a:ext>
            </a:extLst>
          </p:cNvPr>
          <p:cNvSpPr/>
          <p:nvPr/>
        </p:nvSpPr>
        <p:spPr>
          <a:xfrm>
            <a:off x="5248655" y="3489050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FBCDC-4F63-8DBF-36BE-B1088C535C08}"/>
              </a:ext>
            </a:extLst>
          </p:cNvPr>
          <p:cNvSpPr/>
          <p:nvPr/>
        </p:nvSpPr>
        <p:spPr>
          <a:xfrm>
            <a:off x="5248655" y="4010370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545C9-54B0-C26F-B6F0-E55A2EFD7F33}"/>
              </a:ext>
            </a:extLst>
          </p:cNvPr>
          <p:cNvSpPr/>
          <p:nvPr/>
        </p:nvSpPr>
        <p:spPr>
          <a:xfrm>
            <a:off x="8772144" y="1938527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JULY-19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F73421-F1CA-81A8-40D2-C45A084DA011}"/>
              </a:ext>
            </a:extLst>
          </p:cNvPr>
          <p:cNvSpPr/>
          <p:nvPr/>
        </p:nvSpPr>
        <p:spPr>
          <a:xfrm>
            <a:off x="8827008" y="2462086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JULY-9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D8CD8-9225-B8EE-20D5-6A7FA23007B1}"/>
              </a:ext>
            </a:extLst>
          </p:cNvPr>
          <p:cNvSpPr txBox="1"/>
          <p:nvPr/>
        </p:nvSpPr>
        <p:spPr>
          <a:xfrm>
            <a:off x="2895600" y="739636"/>
            <a:ext cx="61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PRACTICE AREA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BACDCC-BE11-7992-56B2-D1439A3523FA}"/>
              </a:ext>
            </a:extLst>
          </p:cNvPr>
          <p:cNvSpPr/>
          <p:nvPr/>
        </p:nvSpPr>
        <p:spPr>
          <a:xfrm>
            <a:off x="10442447" y="1946432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85%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B635D-F47B-05FC-F83E-33C6B4647235}"/>
              </a:ext>
            </a:extLst>
          </p:cNvPr>
          <p:cNvSpPr/>
          <p:nvPr/>
        </p:nvSpPr>
        <p:spPr>
          <a:xfrm>
            <a:off x="10510267" y="2440238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275347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226160-AC69-F7D4-2147-C94F02D4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98240" cy="70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61F2F-72A5-E3FD-1897-06226E39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0" y="0"/>
            <a:ext cx="8564880" cy="703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550FB-1E54-7675-A9D6-D18F04E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14" y="84822"/>
            <a:ext cx="3619686" cy="533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0DA7FB-A4A7-BC34-1ADB-D995759AE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" y="703070"/>
            <a:ext cx="12094064" cy="5992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D0448D-A4A6-7CE1-9C45-782FE67A9424}"/>
              </a:ext>
            </a:extLst>
          </p:cNvPr>
          <p:cNvSpPr txBox="1"/>
          <p:nvPr/>
        </p:nvSpPr>
        <p:spPr>
          <a:xfrm>
            <a:off x="873760" y="423049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ROHIT  SHARMA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AACF9-109F-0720-9498-0EDD1F53B532}"/>
              </a:ext>
            </a:extLst>
          </p:cNvPr>
          <p:cNvSpPr txBox="1"/>
          <p:nvPr/>
        </p:nvSpPr>
        <p:spPr>
          <a:xfrm>
            <a:off x="873760" y="4599830"/>
            <a:ext cx="391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PERFORMANCE FOR THE MONTH OF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BDA82-CA1A-6A2E-1345-C8E8EFDA9ED7}"/>
              </a:ext>
            </a:extLst>
          </p:cNvPr>
          <p:cNvSpPr txBox="1"/>
          <p:nvPr/>
        </p:nvSpPr>
        <p:spPr>
          <a:xfrm>
            <a:off x="4654618" y="4619040"/>
            <a:ext cx="96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JUNE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AF552-B5B9-5AF0-7945-5BECF5CFC3E4}"/>
              </a:ext>
            </a:extLst>
          </p:cNvPr>
          <p:cNvSpPr txBox="1"/>
          <p:nvPr/>
        </p:nvSpPr>
        <p:spPr>
          <a:xfrm>
            <a:off x="981856" y="5118234"/>
            <a:ext cx="57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THESE WILL BE YOU METRIC SCORES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F7D833-C7BF-CFC3-5269-2619A5E59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56" y="5843016"/>
            <a:ext cx="2831192" cy="1496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B1E749-300A-5F52-379A-209A9CF0C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05" y="6427279"/>
            <a:ext cx="1263715" cy="209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B7B630-C231-B36A-4CC9-D5BC64F738F6}"/>
              </a:ext>
            </a:extLst>
          </p:cNvPr>
          <p:cNvSpPr txBox="1"/>
          <p:nvPr/>
        </p:nvSpPr>
        <p:spPr>
          <a:xfrm>
            <a:off x="1" y="6348080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6C6F13-240D-6925-B6B4-0E494FFA9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765" y="6427279"/>
            <a:ext cx="1263715" cy="2095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C0557F-4C5E-C32D-A97B-A0A23E462B45}"/>
              </a:ext>
            </a:extLst>
          </p:cNvPr>
          <p:cNvSpPr txBox="1"/>
          <p:nvPr/>
        </p:nvSpPr>
        <p:spPr>
          <a:xfrm>
            <a:off x="2602991" y="6348080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9CED05-FC0C-7312-EA25-1F01A7131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918" y="6427279"/>
            <a:ext cx="1263715" cy="209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C7DC7D-2EF4-00A0-F9B9-A5FE88C4AEC4}"/>
              </a:ext>
            </a:extLst>
          </p:cNvPr>
          <p:cNvSpPr txBox="1"/>
          <p:nvPr/>
        </p:nvSpPr>
        <p:spPr>
          <a:xfrm>
            <a:off x="5099896" y="6348080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1717C79-393A-3A7F-31E1-944AC4145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5049" y="6427279"/>
            <a:ext cx="1263715" cy="2095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D03128-A31B-81B3-9F12-48F6986E23F3}"/>
              </a:ext>
            </a:extLst>
          </p:cNvPr>
          <p:cNvSpPr txBox="1"/>
          <p:nvPr/>
        </p:nvSpPr>
        <p:spPr>
          <a:xfrm>
            <a:off x="6984643" y="6348080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D84879-D561-F812-92DB-CAF328762364}"/>
              </a:ext>
            </a:extLst>
          </p:cNvPr>
          <p:cNvSpPr txBox="1"/>
          <p:nvPr/>
        </p:nvSpPr>
        <p:spPr>
          <a:xfrm>
            <a:off x="4896952" y="6335251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1D3C9E-C8E0-2C5B-2579-EFFA88A81B39}"/>
              </a:ext>
            </a:extLst>
          </p:cNvPr>
          <p:cNvSpPr txBox="1"/>
          <p:nvPr/>
        </p:nvSpPr>
        <p:spPr>
          <a:xfrm>
            <a:off x="7703205" y="6347393"/>
            <a:ext cx="233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PRACTICE TRACKS</a:t>
            </a:r>
          </a:p>
        </p:txBody>
      </p:sp>
    </p:spTree>
    <p:extLst>
      <p:ext uri="{BB962C8B-B14F-4D97-AF65-F5344CB8AC3E}">
        <p14:creationId xmlns:p14="http://schemas.microsoft.com/office/powerpoint/2010/main" val="278433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2243C5-4467-2F25-BA21-E774D1D4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" y="68580"/>
            <a:ext cx="11924393" cy="66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270DB2-98C5-7C79-ADDD-339C0193F582}"/>
              </a:ext>
            </a:extLst>
          </p:cNvPr>
          <p:cNvSpPr/>
          <p:nvPr/>
        </p:nvSpPr>
        <p:spPr>
          <a:xfrm>
            <a:off x="530352" y="694944"/>
            <a:ext cx="10871696" cy="5413248"/>
          </a:xfrm>
          <a:prstGeom prst="roundRect">
            <a:avLst>
              <a:gd name="adj" fmla="val 7545"/>
            </a:avLst>
          </a:prstGeom>
          <a:solidFill>
            <a:srgbClr val="156082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94C3A-D403-2B8D-821C-EF6F738E62E0}"/>
              </a:ext>
            </a:extLst>
          </p:cNvPr>
          <p:cNvSpPr txBox="1"/>
          <p:nvPr/>
        </p:nvSpPr>
        <p:spPr>
          <a:xfrm>
            <a:off x="5632704" y="1446258"/>
            <a:ext cx="33924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65283-5AA5-7AD2-EDAF-3362559AD392}"/>
              </a:ext>
            </a:extLst>
          </p:cNvPr>
          <p:cNvSpPr txBox="1"/>
          <p:nvPr/>
        </p:nvSpPr>
        <p:spPr>
          <a:xfrm>
            <a:off x="6409944" y="1309098"/>
            <a:ext cx="2816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64737-2E23-EB1A-EFB8-80D94F901241}"/>
              </a:ext>
            </a:extLst>
          </p:cNvPr>
          <p:cNvSpPr txBox="1"/>
          <p:nvPr/>
        </p:nvSpPr>
        <p:spPr>
          <a:xfrm>
            <a:off x="230813" y="4183023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2,345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540A0-5AF5-19CE-CE4C-AF833C81EB5B}"/>
              </a:ext>
            </a:extLst>
          </p:cNvPr>
          <p:cNvSpPr txBox="1"/>
          <p:nvPr/>
        </p:nvSpPr>
        <p:spPr>
          <a:xfrm>
            <a:off x="944371" y="3985339"/>
            <a:ext cx="2148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AE803-BC9D-80DD-D762-AA4FEC9DEA91}"/>
              </a:ext>
            </a:extLst>
          </p:cNvPr>
          <p:cNvSpPr txBox="1"/>
          <p:nvPr/>
        </p:nvSpPr>
        <p:spPr>
          <a:xfrm>
            <a:off x="3041666" y="4192167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0ABA2-25C8-FFA1-78E8-5F5E0D803D91}"/>
              </a:ext>
            </a:extLst>
          </p:cNvPr>
          <p:cNvSpPr txBox="1"/>
          <p:nvPr/>
        </p:nvSpPr>
        <p:spPr>
          <a:xfrm>
            <a:off x="3913829" y="3980864"/>
            <a:ext cx="2148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BADGES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FB38F-249F-5EB5-1AE1-13D64AE85397}"/>
              </a:ext>
            </a:extLst>
          </p:cNvPr>
          <p:cNvSpPr txBox="1"/>
          <p:nvPr/>
        </p:nvSpPr>
        <p:spPr>
          <a:xfrm>
            <a:off x="5309655" y="4179543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69751-CC9E-DA1B-199C-BE81760CE911}"/>
              </a:ext>
            </a:extLst>
          </p:cNvPr>
          <p:cNvSpPr txBox="1"/>
          <p:nvPr/>
        </p:nvSpPr>
        <p:spPr>
          <a:xfrm>
            <a:off x="6046048" y="3990008"/>
            <a:ext cx="2148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RACE WON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DA3AE-584B-0E0C-A491-4F96BB241A93}"/>
              </a:ext>
            </a:extLst>
          </p:cNvPr>
          <p:cNvSpPr txBox="1"/>
          <p:nvPr/>
        </p:nvSpPr>
        <p:spPr>
          <a:xfrm>
            <a:off x="8275769" y="4165213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4|7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A310A-6097-55A0-C660-2826B1016DE8}"/>
              </a:ext>
            </a:extLst>
          </p:cNvPr>
          <p:cNvSpPr txBox="1"/>
          <p:nvPr/>
        </p:nvSpPr>
        <p:spPr>
          <a:xfrm>
            <a:off x="8702079" y="3980864"/>
            <a:ext cx="2816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ASSESSMENTS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731DE-1E48-9014-9317-EE3A97FBF38B}"/>
              </a:ext>
            </a:extLst>
          </p:cNvPr>
          <p:cNvSpPr txBox="1"/>
          <p:nvPr/>
        </p:nvSpPr>
        <p:spPr>
          <a:xfrm>
            <a:off x="517922" y="317349"/>
            <a:ext cx="389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E6570-C42B-4C0E-2AC4-134E7D888DD4}"/>
              </a:ext>
            </a:extLst>
          </p:cNvPr>
          <p:cNvSpPr txBox="1"/>
          <p:nvPr/>
        </p:nvSpPr>
        <p:spPr>
          <a:xfrm>
            <a:off x="10103272" y="306431"/>
            <a:ext cx="137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JUNE-24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72CA0F-A0DF-4EFA-8282-E70EE1E7C75F}"/>
              </a:ext>
            </a:extLst>
          </p:cNvPr>
          <p:cNvCxnSpPr/>
          <p:nvPr/>
        </p:nvCxnSpPr>
        <p:spPr>
          <a:xfrm flipH="1">
            <a:off x="2743200" y="3894748"/>
            <a:ext cx="6281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B6DF8E6-55A3-4304-6C13-D8E7C43A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574" y="1027783"/>
            <a:ext cx="2148188" cy="26872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E5EE33-C0B5-B0A6-A1FC-71723B416A79}"/>
              </a:ext>
            </a:extLst>
          </p:cNvPr>
          <p:cNvCxnSpPr/>
          <p:nvPr/>
        </p:nvCxnSpPr>
        <p:spPr>
          <a:xfrm>
            <a:off x="5797296" y="1446258"/>
            <a:ext cx="0" cy="1982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C5274E-961B-F44C-A965-E0A7A2E25BB9}"/>
              </a:ext>
            </a:extLst>
          </p:cNvPr>
          <p:cNvSpPr txBox="1"/>
          <p:nvPr/>
        </p:nvSpPr>
        <p:spPr>
          <a:xfrm>
            <a:off x="8702079" y="877824"/>
            <a:ext cx="227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STANDINGS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52D787-EBCF-BFBC-A9CC-0E912107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17" y="6427279"/>
            <a:ext cx="1263715" cy="209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DC5395-33C5-4CFC-C20C-A6253305463B}"/>
              </a:ext>
            </a:extLst>
          </p:cNvPr>
          <p:cNvSpPr txBox="1"/>
          <p:nvPr/>
        </p:nvSpPr>
        <p:spPr>
          <a:xfrm>
            <a:off x="438913" y="6348080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F2F269-DEB8-8F24-F9ED-F0F6A414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77" y="6427279"/>
            <a:ext cx="1263715" cy="2095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748ACC-4021-B54B-D4E6-BBD16A9E4161}"/>
              </a:ext>
            </a:extLst>
          </p:cNvPr>
          <p:cNvSpPr txBox="1"/>
          <p:nvPr/>
        </p:nvSpPr>
        <p:spPr>
          <a:xfrm>
            <a:off x="3041903" y="6348080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F617CE-A6A0-8A86-AF60-A30DCF23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830" y="6427279"/>
            <a:ext cx="1263715" cy="2095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2BB533-5BA9-CE28-C701-BB6DC276EAF8}"/>
              </a:ext>
            </a:extLst>
          </p:cNvPr>
          <p:cNvSpPr txBox="1"/>
          <p:nvPr/>
        </p:nvSpPr>
        <p:spPr>
          <a:xfrm>
            <a:off x="5538808" y="6348080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2691B3-862D-F865-B6DE-4FBEE81C85F1}"/>
              </a:ext>
            </a:extLst>
          </p:cNvPr>
          <p:cNvSpPr txBox="1"/>
          <p:nvPr/>
        </p:nvSpPr>
        <p:spPr>
          <a:xfrm>
            <a:off x="7423555" y="6348080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A75AF-E7DE-F346-AEF3-91875249B3ED}"/>
              </a:ext>
            </a:extLst>
          </p:cNvPr>
          <p:cNvSpPr txBox="1"/>
          <p:nvPr/>
        </p:nvSpPr>
        <p:spPr>
          <a:xfrm>
            <a:off x="5335864" y="6335251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</p:spTree>
    <p:extLst>
      <p:ext uri="{BB962C8B-B14F-4D97-AF65-F5344CB8AC3E}">
        <p14:creationId xmlns:p14="http://schemas.microsoft.com/office/powerpoint/2010/main" val="216719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B9B4C9E-0909-645C-E6DA-724B6EC0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" y="68580"/>
            <a:ext cx="11924393" cy="66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0AC7D-E5FC-33D8-3213-458BA27E5DB0}"/>
              </a:ext>
            </a:extLst>
          </p:cNvPr>
          <p:cNvSpPr/>
          <p:nvPr/>
        </p:nvSpPr>
        <p:spPr>
          <a:xfrm>
            <a:off x="530352" y="694944"/>
            <a:ext cx="10871696" cy="5413248"/>
          </a:xfrm>
          <a:prstGeom prst="roundRect">
            <a:avLst>
              <a:gd name="adj" fmla="val 7545"/>
            </a:avLst>
          </a:prstGeom>
          <a:solidFill>
            <a:srgbClr val="156082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414D1-C4DA-DCD6-489B-A339EAD3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379" y="1027863"/>
            <a:ext cx="2748871" cy="5173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D7C63-0982-0D88-715D-43359D6DC10B}"/>
              </a:ext>
            </a:extLst>
          </p:cNvPr>
          <p:cNvSpPr txBox="1"/>
          <p:nvPr/>
        </p:nvSpPr>
        <p:spPr>
          <a:xfrm>
            <a:off x="517922" y="317349"/>
            <a:ext cx="389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ED8E3-463E-5A95-E85A-D460871950C2}"/>
              </a:ext>
            </a:extLst>
          </p:cNvPr>
          <p:cNvSpPr txBox="1"/>
          <p:nvPr/>
        </p:nvSpPr>
        <p:spPr>
          <a:xfrm>
            <a:off x="10103272" y="306431"/>
            <a:ext cx="137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JUNE-24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EAF72-AD66-4A61-3A4A-87BA6711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250" y="1027863"/>
            <a:ext cx="4483330" cy="5135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FCF9CB-C2E2-4B9B-F44F-A1D182A9D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7" y="1027783"/>
            <a:ext cx="2148188" cy="26872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324679-E46A-A95B-9F40-5A32A31A0B62}"/>
              </a:ext>
            </a:extLst>
          </p:cNvPr>
          <p:cNvSpPr txBox="1"/>
          <p:nvPr/>
        </p:nvSpPr>
        <p:spPr>
          <a:xfrm>
            <a:off x="435986" y="4521090"/>
            <a:ext cx="3392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47.3%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26081-53D4-BF43-B00D-97F903480837}"/>
              </a:ext>
            </a:extLst>
          </p:cNvPr>
          <p:cNvSpPr txBox="1"/>
          <p:nvPr/>
        </p:nvSpPr>
        <p:spPr>
          <a:xfrm>
            <a:off x="920526" y="3988117"/>
            <a:ext cx="2816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A0C9D-C982-DD03-5A35-8FA734FC7D1C}"/>
              </a:ext>
            </a:extLst>
          </p:cNvPr>
          <p:cNvSpPr txBox="1"/>
          <p:nvPr/>
        </p:nvSpPr>
        <p:spPr>
          <a:xfrm>
            <a:off x="8702079" y="722376"/>
            <a:ext cx="227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CHAMPIONS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52EFA1-E067-8693-A9FA-CF2DE6B1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17" y="6427279"/>
            <a:ext cx="1263715" cy="209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BAA1E1-0C33-67E3-3A3A-6D1428C82975}"/>
              </a:ext>
            </a:extLst>
          </p:cNvPr>
          <p:cNvSpPr txBox="1"/>
          <p:nvPr/>
        </p:nvSpPr>
        <p:spPr>
          <a:xfrm>
            <a:off x="438913" y="6348080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AD3C04-6849-D1E6-E6D1-496B6BE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677" y="6427279"/>
            <a:ext cx="1263715" cy="2095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E953E2-D5CD-54F3-B785-9BB3CDE9563B}"/>
              </a:ext>
            </a:extLst>
          </p:cNvPr>
          <p:cNvSpPr txBox="1"/>
          <p:nvPr/>
        </p:nvSpPr>
        <p:spPr>
          <a:xfrm>
            <a:off x="3041903" y="6348080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888112-769A-5B96-22B4-8071E1287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830" y="6427279"/>
            <a:ext cx="1263715" cy="209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783508-4C04-34D2-296C-9338E7BFA660}"/>
              </a:ext>
            </a:extLst>
          </p:cNvPr>
          <p:cNvSpPr txBox="1"/>
          <p:nvPr/>
        </p:nvSpPr>
        <p:spPr>
          <a:xfrm>
            <a:off x="5538808" y="6348080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AA1F-551F-8C38-F222-F67D2670C673}"/>
              </a:ext>
            </a:extLst>
          </p:cNvPr>
          <p:cNvSpPr txBox="1"/>
          <p:nvPr/>
        </p:nvSpPr>
        <p:spPr>
          <a:xfrm>
            <a:off x="7423555" y="6348080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A4ABA1-1367-713B-4098-F4BDF47F3420}"/>
              </a:ext>
            </a:extLst>
          </p:cNvPr>
          <p:cNvSpPr txBox="1"/>
          <p:nvPr/>
        </p:nvSpPr>
        <p:spPr>
          <a:xfrm>
            <a:off x="5335864" y="6335251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</p:spTree>
    <p:extLst>
      <p:ext uri="{BB962C8B-B14F-4D97-AF65-F5344CB8AC3E}">
        <p14:creationId xmlns:p14="http://schemas.microsoft.com/office/powerpoint/2010/main" val="54627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3E2CF5A-2E82-A837-A7B8-39A458B8B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"/>
            <a:ext cx="12208981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880FE-EA36-DC6F-EAB6-458CB75A603B}"/>
              </a:ext>
            </a:extLst>
          </p:cNvPr>
          <p:cNvSpPr txBox="1"/>
          <p:nvPr/>
        </p:nvSpPr>
        <p:spPr>
          <a:xfrm>
            <a:off x="8702079" y="676656"/>
            <a:ext cx="227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CHAMPS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1560D-C1FE-5CAF-FD1F-C9154AA2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17" y="6427279"/>
            <a:ext cx="1263715" cy="209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4A5A7-54BD-18A2-B173-FB24860D0640}"/>
              </a:ext>
            </a:extLst>
          </p:cNvPr>
          <p:cNvSpPr txBox="1"/>
          <p:nvPr/>
        </p:nvSpPr>
        <p:spPr>
          <a:xfrm>
            <a:off x="438913" y="6348080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E94BB-0342-469D-7F97-CBC00B2B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677" y="6427279"/>
            <a:ext cx="1263715" cy="209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0C9CCD-0B78-9C51-E165-92CB49E9F612}"/>
              </a:ext>
            </a:extLst>
          </p:cNvPr>
          <p:cNvSpPr txBox="1"/>
          <p:nvPr/>
        </p:nvSpPr>
        <p:spPr>
          <a:xfrm>
            <a:off x="3041903" y="6348080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B46079-3DC2-50E0-9E74-D40F2F8E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830" y="6427279"/>
            <a:ext cx="1263715" cy="209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7DBFC-6026-0B6F-BC08-215897F8553A}"/>
              </a:ext>
            </a:extLst>
          </p:cNvPr>
          <p:cNvSpPr txBox="1"/>
          <p:nvPr/>
        </p:nvSpPr>
        <p:spPr>
          <a:xfrm>
            <a:off x="5538808" y="6348080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EE99E-9966-81F0-ACD3-8D258D45170E}"/>
              </a:ext>
            </a:extLst>
          </p:cNvPr>
          <p:cNvSpPr txBox="1"/>
          <p:nvPr/>
        </p:nvSpPr>
        <p:spPr>
          <a:xfrm>
            <a:off x="7423555" y="6348080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6EDB9-CD8C-203D-C0F7-51E7B9C9CA38}"/>
              </a:ext>
            </a:extLst>
          </p:cNvPr>
          <p:cNvSpPr txBox="1"/>
          <p:nvPr/>
        </p:nvSpPr>
        <p:spPr>
          <a:xfrm>
            <a:off x="5335864" y="6335251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</p:spTree>
    <p:extLst>
      <p:ext uri="{BB962C8B-B14F-4D97-AF65-F5344CB8AC3E}">
        <p14:creationId xmlns:p14="http://schemas.microsoft.com/office/powerpoint/2010/main" val="260774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3E15396-763D-86AF-A5E6-DB4A4432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65E74-0ECB-050C-373F-9F445C73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0" y="148839"/>
            <a:ext cx="2631989" cy="372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F9DA7-687D-41F7-5540-9D5A936E8C9B}"/>
              </a:ext>
            </a:extLst>
          </p:cNvPr>
          <p:cNvSpPr txBox="1"/>
          <p:nvPr/>
        </p:nvSpPr>
        <p:spPr>
          <a:xfrm>
            <a:off x="2139696" y="14883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4AE8C-210E-805B-5C4C-18616FC1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01" y="6454711"/>
            <a:ext cx="1263715" cy="209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18A2C-05DC-BADD-A3F9-E878710EDA5E}"/>
              </a:ext>
            </a:extLst>
          </p:cNvPr>
          <p:cNvSpPr txBox="1"/>
          <p:nvPr/>
        </p:nvSpPr>
        <p:spPr>
          <a:xfrm>
            <a:off x="2139697" y="6375512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42DA-283A-3A84-BB15-DDC86F0A5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1" y="6454711"/>
            <a:ext cx="1263715" cy="209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C254D-B976-CCAD-1649-395E00CE1084}"/>
              </a:ext>
            </a:extLst>
          </p:cNvPr>
          <p:cNvSpPr txBox="1"/>
          <p:nvPr/>
        </p:nvSpPr>
        <p:spPr>
          <a:xfrm>
            <a:off x="4742687" y="6375512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10CEA-3EA6-9BE5-79BD-3E187495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14" y="6454711"/>
            <a:ext cx="1263715" cy="209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3089B-AC88-66D8-D817-D8E78ABCCA56}"/>
              </a:ext>
            </a:extLst>
          </p:cNvPr>
          <p:cNvSpPr txBox="1"/>
          <p:nvPr/>
        </p:nvSpPr>
        <p:spPr>
          <a:xfrm>
            <a:off x="7239592" y="6375512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23FD0-7E9C-0F02-BF7F-8D52E0BF2A30}"/>
              </a:ext>
            </a:extLst>
          </p:cNvPr>
          <p:cNvSpPr txBox="1"/>
          <p:nvPr/>
        </p:nvSpPr>
        <p:spPr>
          <a:xfrm>
            <a:off x="9124339" y="6375512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1066C-A6CD-02A5-0F12-A854C13ECCD3}"/>
              </a:ext>
            </a:extLst>
          </p:cNvPr>
          <p:cNvSpPr txBox="1"/>
          <p:nvPr/>
        </p:nvSpPr>
        <p:spPr>
          <a:xfrm>
            <a:off x="7036648" y="6362683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</p:spTree>
    <p:extLst>
      <p:ext uri="{BB962C8B-B14F-4D97-AF65-F5344CB8AC3E}">
        <p14:creationId xmlns:p14="http://schemas.microsoft.com/office/powerpoint/2010/main" val="166145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A car parked on the road&#10;&#10;Description automatically generated">
            <a:extLst>
              <a:ext uri="{FF2B5EF4-FFF2-40B4-BE49-F238E27FC236}">
                <a16:creationId xmlns:a16="http://schemas.microsoft.com/office/drawing/2014/main" id="{CEDDCE36-FACE-2706-B50B-87CF7D63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07A73-6963-FFAF-010E-1FE30A51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332" y="6495920"/>
            <a:ext cx="4186123" cy="171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C9433-24F7-3A3E-97DE-B27B7758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80" y="6324874"/>
            <a:ext cx="4186123" cy="17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ECDA3-948F-072E-F92D-A0271E34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60" y="6157234"/>
            <a:ext cx="4186123" cy="171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C933-B2B2-FFBA-74B5-7ECA47AE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364" y="5998738"/>
            <a:ext cx="4186123" cy="17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20FD8-9635-9338-8FBE-979475F0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604" y="5831098"/>
            <a:ext cx="4186123" cy="171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897D0-15CE-6450-99B6-C43F68D9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6" y="1558135"/>
            <a:ext cx="2148188" cy="26872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1C0FE4-0A41-9C41-3981-01646B72ECAA}"/>
              </a:ext>
            </a:extLst>
          </p:cNvPr>
          <p:cNvCxnSpPr/>
          <p:nvPr/>
        </p:nvCxnSpPr>
        <p:spPr>
          <a:xfrm>
            <a:off x="5285232" y="2086338"/>
            <a:ext cx="0" cy="1982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0AB4D7-8E68-5588-A907-595D36BEE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734" y="2245816"/>
            <a:ext cx="1263715" cy="1663786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2D22CBB-A502-09FB-DD56-F78C1AAD1517}"/>
              </a:ext>
            </a:extLst>
          </p:cNvPr>
          <p:cNvSpPr/>
          <p:nvPr/>
        </p:nvSpPr>
        <p:spPr>
          <a:xfrm rot="16200000">
            <a:off x="6943823" y="1555390"/>
            <a:ext cx="192024" cy="19751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73EC596-559E-13AE-4A6E-8D1C6BC928A8}"/>
              </a:ext>
            </a:extLst>
          </p:cNvPr>
          <p:cNvSpPr/>
          <p:nvPr/>
        </p:nvSpPr>
        <p:spPr>
          <a:xfrm rot="5400000">
            <a:off x="7030562" y="4146597"/>
            <a:ext cx="192024" cy="19751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1E92C2-2878-6AA3-9A1F-A3F030A0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2" y="5994264"/>
            <a:ext cx="4186123" cy="171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7AC8E-2734-0EBD-2744-B3B79A0B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0" y="6146664"/>
            <a:ext cx="4186123" cy="171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1883A1-E258-6879-38E1-12AD4D02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16" y="6043032"/>
            <a:ext cx="4186123" cy="1710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F20DDA-34FE-812B-AEE2-F2CC5DE5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60" y="5957688"/>
            <a:ext cx="4186123" cy="1710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A516A5-6A89-835A-E38E-A7F1C9A3D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064" y="4999703"/>
            <a:ext cx="9867353" cy="14974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C951CD-14DB-18C9-A58F-5A160A754598}"/>
              </a:ext>
            </a:extLst>
          </p:cNvPr>
          <p:cNvSpPr txBox="1"/>
          <p:nvPr/>
        </p:nvSpPr>
        <p:spPr>
          <a:xfrm>
            <a:off x="1700784" y="4700016"/>
            <a:ext cx="367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CHOOSE THE TRACK TO RACE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4B55DB-7237-78A0-E9EA-508CEAB58419}"/>
              </a:ext>
            </a:extLst>
          </p:cNvPr>
          <p:cNvSpPr txBox="1"/>
          <p:nvPr/>
        </p:nvSpPr>
        <p:spPr>
          <a:xfrm>
            <a:off x="3832907" y="686699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54DD8-1A6D-DB97-F588-5E5823E10175}"/>
              </a:ext>
            </a:extLst>
          </p:cNvPr>
          <p:cNvSpPr txBox="1"/>
          <p:nvPr/>
        </p:nvSpPr>
        <p:spPr>
          <a:xfrm>
            <a:off x="4455025" y="54757"/>
            <a:ext cx="214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REWARDS TO RACE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01728F-282E-8D28-64C9-8DDEF1DEB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645" y="6537007"/>
            <a:ext cx="1263715" cy="2095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F25177-03A9-440D-06BF-5D1DB5542EDA}"/>
              </a:ext>
            </a:extLst>
          </p:cNvPr>
          <p:cNvSpPr txBox="1"/>
          <p:nvPr/>
        </p:nvSpPr>
        <p:spPr>
          <a:xfrm>
            <a:off x="1920241" y="6457808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698368-1121-42C5-3520-DC8020F80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005" y="6537007"/>
            <a:ext cx="1263715" cy="2095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77444C-34BC-357B-F8F6-D01F647669B2}"/>
              </a:ext>
            </a:extLst>
          </p:cNvPr>
          <p:cNvSpPr txBox="1"/>
          <p:nvPr/>
        </p:nvSpPr>
        <p:spPr>
          <a:xfrm>
            <a:off x="4523231" y="6457808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87D7D7A-3FFB-F7AE-EC2F-8306D743D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158" y="6537007"/>
            <a:ext cx="1263715" cy="209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F706D2-3561-6B25-ECEF-EFF59E230608}"/>
              </a:ext>
            </a:extLst>
          </p:cNvPr>
          <p:cNvSpPr txBox="1"/>
          <p:nvPr/>
        </p:nvSpPr>
        <p:spPr>
          <a:xfrm>
            <a:off x="7020136" y="6457808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4A048-3B0B-0290-5D71-A3A5CDBAB1A3}"/>
              </a:ext>
            </a:extLst>
          </p:cNvPr>
          <p:cNvSpPr txBox="1"/>
          <p:nvPr/>
        </p:nvSpPr>
        <p:spPr>
          <a:xfrm>
            <a:off x="8904883" y="6457808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104468-B221-4B74-D2E9-6DD8DF5C9751}"/>
              </a:ext>
            </a:extLst>
          </p:cNvPr>
          <p:cNvSpPr txBox="1"/>
          <p:nvPr/>
        </p:nvSpPr>
        <p:spPr>
          <a:xfrm>
            <a:off x="6817192" y="6444979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F9A7DC-924A-1E05-34B8-61D386DCB72D}"/>
              </a:ext>
            </a:extLst>
          </p:cNvPr>
          <p:cNvSpPr/>
          <p:nvPr/>
        </p:nvSpPr>
        <p:spPr>
          <a:xfrm>
            <a:off x="9758113" y="208033"/>
            <a:ext cx="2147374" cy="495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78AD0F-532F-FB3D-57ED-58D706B0CA7B}"/>
              </a:ext>
            </a:extLst>
          </p:cNvPr>
          <p:cNvSpPr txBox="1"/>
          <p:nvPr/>
        </p:nvSpPr>
        <p:spPr>
          <a:xfrm>
            <a:off x="9817775" y="178867"/>
            <a:ext cx="2148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67530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car parked on the road&#10;&#10;Description automatically generated">
            <a:extLst>
              <a:ext uri="{FF2B5EF4-FFF2-40B4-BE49-F238E27FC236}">
                <a16:creationId xmlns:a16="http://schemas.microsoft.com/office/drawing/2014/main" id="{03510F8E-8EEE-EF9E-990F-8265DFC7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2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and red sports car&#10;&#10;Description automatically generated">
            <a:extLst>
              <a:ext uri="{FF2B5EF4-FFF2-40B4-BE49-F238E27FC236}">
                <a16:creationId xmlns:a16="http://schemas.microsoft.com/office/drawing/2014/main" id="{0B4E85E4-6EBE-C746-ACF6-A36D0E8E468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842" r="49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2E4A4-CB27-2A8B-8255-5AE0BA1AE20F}"/>
              </a:ext>
            </a:extLst>
          </p:cNvPr>
          <p:cNvSpPr/>
          <p:nvPr/>
        </p:nvSpPr>
        <p:spPr>
          <a:xfrm>
            <a:off x="283464" y="603504"/>
            <a:ext cx="11759184" cy="6099048"/>
          </a:xfrm>
          <a:prstGeom prst="roundRect">
            <a:avLst>
              <a:gd name="adj" fmla="val 6922"/>
            </a:avLst>
          </a:prstGeom>
          <a:solidFill>
            <a:schemeClr val="tx1">
              <a:lumMod val="65000"/>
              <a:lumOff val="35000"/>
              <a:alpha val="45098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9962A-77D5-5034-82E9-9C3D78478733}"/>
              </a:ext>
            </a:extLst>
          </p:cNvPr>
          <p:cNvSpPr txBox="1"/>
          <p:nvPr/>
        </p:nvSpPr>
        <p:spPr>
          <a:xfrm>
            <a:off x="960120" y="898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ROHIT SHARMA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331F4-692D-A161-CB16-5F1B4DE6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1" y="89849"/>
            <a:ext cx="407889" cy="51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D6819-A986-C218-0BFD-31C98918AE1E}"/>
              </a:ext>
            </a:extLst>
          </p:cNvPr>
          <p:cNvSpPr txBox="1"/>
          <p:nvPr/>
        </p:nvSpPr>
        <p:spPr>
          <a:xfrm>
            <a:off x="1417319" y="2601283"/>
            <a:ext cx="33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B451D-0FD8-5AE5-8AF7-A174EA9FD991}"/>
              </a:ext>
            </a:extLst>
          </p:cNvPr>
          <p:cNvSpPr txBox="1"/>
          <p:nvPr/>
        </p:nvSpPr>
        <p:spPr>
          <a:xfrm>
            <a:off x="1966284" y="2322576"/>
            <a:ext cx="2613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NEW TRACKS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6DE827-2748-20A8-ACE2-EAA895B0C73F}"/>
              </a:ext>
            </a:extLst>
          </p:cNvPr>
          <p:cNvSpPr/>
          <p:nvPr/>
        </p:nvSpPr>
        <p:spPr>
          <a:xfrm>
            <a:off x="5257799" y="1865376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TRACK – NEW DELTA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E487C3-D80A-9138-3E84-31F41F70FD46}"/>
              </a:ext>
            </a:extLst>
          </p:cNvPr>
          <p:cNvSpPr/>
          <p:nvPr/>
        </p:nvSpPr>
        <p:spPr>
          <a:xfrm>
            <a:off x="5257799" y="2408162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TRACK – FEES &amp; COMMISSIONS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7EF498-3356-5DB8-421B-AA84DE743F25}"/>
              </a:ext>
            </a:extLst>
          </p:cNvPr>
          <p:cNvSpPr/>
          <p:nvPr/>
        </p:nvSpPr>
        <p:spPr>
          <a:xfrm>
            <a:off x="5248655" y="2941804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D20A5-102F-9496-6861-5457EC41025C}"/>
              </a:ext>
            </a:extLst>
          </p:cNvPr>
          <p:cNvSpPr/>
          <p:nvPr/>
        </p:nvSpPr>
        <p:spPr>
          <a:xfrm>
            <a:off x="5248655" y="3489050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D8FE7-B2ED-7DDD-167C-42BD8AADBCC6}"/>
              </a:ext>
            </a:extLst>
          </p:cNvPr>
          <p:cNvSpPr/>
          <p:nvPr/>
        </p:nvSpPr>
        <p:spPr>
          <a:xfrm>
            <a:off x="5248655" y="4010370"/>
            <a:ext cx="5184648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EE7B8-C8A0-206D-3F08-58387420FBBD}"/>
              </a:ext>
            </a:extLst>
          </p:cNvPr>
          <p:cNvSpPr/>
          <p:nvPr/>
        </p:nvSpPr>
        <p:spPr>
          <a:xfrm>
            <a:off x="8772144" y="1938527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JULY-19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17EE5-4417-9816-08C1-2FC82C2B23FD}"/>
              </a:ext>
            </a:extLst>
          </p:cNvPr>
          <p:cNvSpPr/>
          <p:nvPr/>
        </p:nvSpPr>
        <p:spPr>
          <a:xfrm>
            <a:off x="8827008" y="2462086"/>
            <a:ext cx="1606295" cy="318673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JULY-9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93662-D724-F661-7FA1-B17B9C912BC8}"/>
              </a:ext>
            </a:extLst>
          </p:cNvPr>
          <p:cNvSpPr txBox="1"/>
          <p:nvPr/>
        </p:nvSpPr>
        <p:spPr>
          <a:xfrm>
            <a:off x="2895600" y="739636"/>
            <a:ext cx="61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PRACTICE AREA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75F81F-7F52-C3A8-37CA-CE80D6AF1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221" y="6427279"/>
            <a:ext cx="1263715" cy="209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2488A6-A654-0BFF-A64D-4FBBBE53D2BE}"/>
              </a:ext>
            </a:extLst>
          </p:cNvPr>
          <p:cNvSpPr txBox="1"/>
          <p:nvPr/>
        </p:nvSpPr>
        <p:spPr>
          <a:xfrm>
            <a:off x="1956817" y="6348080"/>
            <a:ext cx="20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YOUR  STANDINGS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F6E856-1770-C537-B009-E3A4734AE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581" y="6427279"/>
            <a:ext cx="1263715" cy="2095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D0858D-C2B1-1AA0-AB88-EADA1348B1AC}"/>
              </a:ext>
            </a:extLst>
          </p:cNvPr>
          <p:cNvSpPr txBox="1"/>
          <p:nvPr/>
        </p:nvSpPr>
        <p:spPr>
          <a:xfrm>
            <a:off x="4559807" y="6348080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CHAMPIONS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CFC269-F620-3D37-86D5-847C9DBA1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734" y="6427279"/>
            <a:ext cx="1263715" cy="209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4557A2-4893-B0E1-0590-5C8E85D3A8C6}"/>
              </a:ext>
            </a:extLst>
          </p:cNvPr>
          <p:cNvSpPr txBox="1"/>
          <p:nvPr/>
        </p:nvSpPr>
        <p:spPr>
          <a:xfrm>
            <a:off x="7056712" y="6348080"/>
            <a:ext cx="1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DB4C17-C2B2-31C8-4D2E-885EE17EB349}"/>
              </a:ext>
            </a:extLst>
          </p:cNvPr>
          <p:cNvSpPr txBox="1"/>
          <p:nvPr/>
        </p:nvSpPr>
        <p:spPr>
          <a:xfrm>
            <a:off x="8941459" y="6348080"/>
            <a:ext cx="8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SHOP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3E5215-DE0D-AC01-FA68-2B605A830EEE}"/>
              </a:ext>
            </a:extLst>
          </p:cNvPr>
          <p:cNvSpPr txBox="1"/>
          <p:nvPr/>
        </p:nvSpPr>
        <p:spPr>
          <a:xfrm>
            <a:off x="6853768" y="6335251"/>
            <a:ext cx="18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TEAM CHAMPS</a:t>
            </a:r>
          </a:p>
        </p:txBody>
      </p:sp>
    </p:spTree>
    <p:extLst>
      <p:ext uri="{BB962C8B-B14F-4D97-AF65-F5344CB8AC3E}">
        <p14:creationId xmlns:p14="http://schemas.microsoft.com/office/powerpoint/2010/main" val="270957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210</Words>
  <Application>Microsoft Office PowerPoint</Application>
  <PresentationFormat>Widescreen</PresentationFormat>
  <Paragraphs>107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Sharma</dc:creator>
  <cp:lastModifiedBy>Rohit Sharma</cp:lastModifiedBy>
  <cp:revision>2</cp:revision>
  <dcterms:created xsi:type="dcterms:W3CDTF">2024-07-19T13:51:11Z</dcterms:created>
  <dcterms:modified xsi:type="dcterms:W3CDTF">2024-07-19T16:01:19Z</dcterms:modified>
</cp:coreProperties>
</file>